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29" r:id="rId3"/>
    <p:sldId id="297" r:id="rId4"/>
    <p:sldId id="328" r:id="rId5"/>
    <p:sldId id="332" r:id="rId6"/>
    <p:sldId id="325" r:id="rId7"/>
    <p:sldId id="367" r:id="rId8"/>
    <p:sldId id="368" r:id="rId9"/>
    <p:sldId id="355" r:id="rId10"/>
    <p:sldId id="352" r:id="rId11"/>
    <p:sldId id="353" r:id="rId12"/>
    <p:sldId id="354" r:id="rId13"/>
    <p:sldId id="356" r:id="rId14"/>
    <p:sldId id="333" r:id="rId15"/>
    <p:sldId id="334" r:id="rId16"/>
    <p:sldId id="335" r:id="rId17"/>
    <p:sldId id="336" r:id="rId18"/>
    <p:sldId id="357" r:id="rId19"/>
    <p:sldId id="337" r:id="rId20"/>
    <p:sldId id="338" r:id="rId21"/>
    <p:sldId id="339" r:id="rId22"/>
    <p:sldId id="358" r:id="rId23"/>
    <p:sldId id="340" r:id="rId24"/>
    <p:sldId id="341" r:id="rId25"/>
    <p:sldId id="359" r:id="rId26"/>
    <p:sldId id="342" r:id="rId27"/>
    <p:sldId id="343" r:id="rId28"/>
    <p:sldId id="344" r:id="rId29"/>
    <p:sldId id="360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61" r:id="rId38"/>
    <p:sldId id="362" r:id="rId39"/>
    <p:sldId id="363" r:id="rId40"/>
    <p:sldId id="364" r:id="rId41"/>
    <p:sldId id="365" r:id="rId42"/>
    <p:sldId id="366" r:id="rId43"/>
    <p:sldId id="369" r:id="rId44"/>
    <p:sldId id="370" r:id="rId45"/>
    <p:sldId id="371" r:id="rId46"/>
    <p:sldId id="372" r:id="rId47"/>
    <p:sldId id="373" r:id="rId48"/>
    <p:sldId id="374" r:id="rId49"/>
    <p:sldId id="375" r:id="rId50"/>
    <p:sldId id="322" r:id="rId5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6F7BB"/>
    <a:srgbClr val="008000"/>
    <a:srgbClr val="FF3399"/>
    <a:srgbClr val="FF6699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94" autoAdjust="0"/>
    <p:restoredTop sz="93489" autoAdjust="0"/>
  </p:normalViewPr>
  <p:slideViewPr>
    <p:cSldViewPr>
      <p:cViewPr varScale="1">
        <p:scale>
          <a:sx n="81" d="100"/>
          <a:sy n="81" d="100"/>
        </p:scale>
        <p:origin x="-15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F466F2-F5B1-485A-BB77-F2F821AE4517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</dgm:pt>
    <dgm:pt modelId="{DCFBF567-3A14-4D44-ABFD-3745D699BC40}">
      <dgm:prSet phldrT="[Texto]"/>
      <dgm:spPr/>
      <dgm:t>
        <a:bodyPr/>
        <a:lstStyle/>
        <a:p>
          <a:pPr algn="l"/>
          <a:r>
            <a:rPr lang="es-CO" dirty="0" smtClean="0"/>
            <a:t>  Aspectos Generales.</a:t>
          </a:r>
          <a:endParaRPr lang="es-CO" dirty="0"/>
        </a:p>
      </dgm:t>
    </dgm:pt>
    <dgm:pt modelId="{C27AD988-B4C7-4B79-81F8-FEE33C2C4892}" type="parTrans" cxnId="{BE6D9862-056F-4009-9CBE-2C5713D42C52}">
      <dgm:prSet/>
      <dgm:spPr/>
      <dgm:t>
        <a:bodyPr/>
        <a:lstStyle/>
        <a:p>
          <a:endParaRPr lang="es-CO"/>
        </a:p>
      </dgm:t>
    </dgm:pt>
    <dgm:pt modelId="{4A5B203B-2C98-4471-BC72-0F969D1592B4}" type="sibTrans" cxnId="{BE6D9862-056F-4009-9CBE-2C5713D42C52}">
      <dgm:prSet/>
      <dgm:spPr/>
      <dgm:t>
        <a:bodyPr/>
        <a:lstStyle/>
        <a:p>
          <a:endParaRPr lang="es-CO"/>
        </a:p>
      </dgm:t>
    </dgm:pt>
    <dgm:pt modelId="{BCEF1004-F67D-4E64-8298-F6CDDDD1FB2E}">
      <dgm:prSet/>
      <dgm:spPr/>
      <dgm:t>
        <a:bodyPr/>
        <a:lstStyle/>
        <a:p>
          <a:pPr algn="l"/>
          <a:r>
            <a:rPr lang="es-CO" dirty="0" smtClean="0"/>
            <a:t>  Proceso General de </a:t>
          </a:r>
          <a:r>
            <a:rPr lang="es-CO" dirty="0" err="1" smtClean="0"/>
            <a:t>Agendamiento</a:t>
          </a:r>
          <a:r>
            <a:rPr lang="es-CO" dirty="0" smtClean="0"/>
            <a:t>.</a:t>
          </a:r>
        </a:p>
      </dgm:t>
    </dgm:pt>
    <dgm:pt modelId="{F00961E6-C4ED-4E99-BDEA-754ECF3E4EAD}" type="parTrans" cxnId="{21ED0ED7-C292-4803-BECD-D7E7BE2E5C4C}">
      <dgm:prSet/>
      <dgm:spPr/>
      <dgm:t>
        <a:bodyPr/>
        <a:lstStyle/>
        <a:p>
          <a:endParaRPr lang="es-CO"/>
        </a:p>
      </dgm:t>
    </dgm:pt>
    <dgm:pt modelId="{2B8B84E3-4B6C-414A-B683-2D02BEED7829}" type="sibTrans" cxnId="{21ED0ED7-C292-4803-BECD-D7E7BE2E5C4C}">
      <dgm:prSet/>
      <dgm:spPr/>
      <dgm:t>
        <a:bodyPr/>
        <a:lstStyle/>
        <a:p>
          <a:endParaRPr lang="es-CO"/>
        </a:p>
      </dgm:t>
    </dgm:pt>
    <dgm:pt modelId="{3928E574-B219-4F7D-B836-8545AC791BD9}">
      <dgm:prSet/>
      <dgm:spPr/>
      <dgm:t>
        <a:bodyPr/>
        <a:lstStyle/>
        <a:p>
          <a:pPr algn="l"/>
          <a:r>
            <a:rPr lang="es-CO" dirty="0" smtClean="0"/>
            <a:t>  Características del Proceso de </a:t>
          </a:r>
          <a:r>
            <a:rPr lang="es-CO" dirty="0" err="1" smtClean="0"/>
            <a:t>Agendamiento</a:t>
          </a:r>
          <a:r>
            <a:rPr lang="es-CO" dirty="0" smtClean="0"/>
            <a:t>.</a:t>
          </a:r>
          <a:r>
            <a:rPr lang="es-ES" dirty="0" smtClean="0"/>
            <a:t>  </a:t>
          </a:r>
        </a:p>
      </dgm:t>
    </dgm:pt>
    <dgm:pt modelId="{05BA9B09-5533-4EE8-ADF0-2306F3A180D0}" type="parTrans" cxnId="{44D238EC-8B60-4DD9-81E5-DDADAFA46C58}">
      <dgm:prSet/>
      <dgm:spPr/>
      <dgm:t>
        <a:bodyPr/>
        <a:lstStyle/>
        <a:p>
          <a:endParaRPr lang="es-CO"/>
        </a:p>
      </dgm:t>
    </dgm:pt>
    <dgm:pt modelId="{FFDB90EB-2411-4645-B567-7B62154644C3}" type="sibTrans" cxnId="{44D238EC-8B60-4DD9-81E5-DDADAFA46C58}">
      <dgm:prSet/>
      <dgm:spPr/>
      <dgm:t>
        <a:bodyPr/>
        <a:lstStyle/>
        <a:p>
          <a:endParaRPr lang="es-CO"/>
        </a:p>
      </dgm:t>
    </dgm:pt>
    <dgm:pt modelId="{754030BC-D29C-4CDF-906A-0E1D0A8DB0A7}">
      <dgm:prSet/>
      <dgm:spPr/>
      <dgm:t>
        <a:bodyPr/>
        <a:lstStyle/>
        <a:p>
          <a:pPr algn="l"/>
          <a:r>
            <a:rPr lang="es-CO" dirty="0" smtClean="0"/>
            <a:t>  Tipos de Operaciones.</a:t>
          </a:r>
        </a:p>
      </dgm:t>
    </dgm:pt>
    <dgm:pt modelId="{662BF08A-473C-4A50-8D61-E486568BF1A6}" type="parTrans" cxnId="{47A9CCF1-E050-4B23-93D9-90AD815C150B}">
      <dgm:prSet/>
      <dgm:spPr/>
      <dgm:t>
        <a:bodyPr/>
        <a:lstStyle/>
        <a:p>
          <a:endParaRPr lang="es-CO"/>
        </a:p>
      </dgm:t>
    </dgm:pt>
    <dgm:pt modelId="{CA2576E1-7527-4A44-B81B-CDBC4818DE11}" type="sibTrans" cxnId="{47A9CCF1-E050-4B23-93D9-90AD815C150B}">
      <dgm:prSet/>
      <dgm:spPr/>
      <dgm:t>
        <a:bodyPr/>
        <a:lstStyle/>
        <a:p>
          <a:endParaRPr lang="es-CO"/>
        </a:p>
      </dgm:t>
    </dgm:pt>
    <dgm:pt modelId="{E8D3DA58-CA13-4BDA-B366-FCA78A3ED411}">
      <dgm:prSet/>
      <dgm:spPr/>
      <dgm:t>
        <a:bodyPr/>
        <a:lstStyle/>
        <a:p>
          <a:pPr algn="l"/>
          <a:r>
            <a:rPr lang="es-ES" dirty="0" smtClean="0"/>
            <a:t>  Módulo Operador.</a:t>
          </a:r>
          <a:endParaRPr lang="es-CO" dirty="0"/>
        </a:p>
      </dgm:t>
    </dgm:pt>
    <dgm:pt modelId="{B6B29961-0ECA-4FC7-A31A-54B42475B98D}" type="parTrans" cxnId="{42B07D72-F037-4777-91CB-A027937E080E}">
      <dgm:prSet/>
      <dgm:spPr/>
      <dgm:t>
        <a:bodyPr/>
        <a:lstStyle/>
        <a:p>
          <a:endParaRPr lang="es-CO"/>
        </a:p>
      </dgm:t>
    </dgm:pt>
    <dgm:pt modelId="{F848823C-1E51-46BE-908A-CE5359A2FCDF}" type="sibTrans" cxnId="{42B07D72-F037-4777-91CB-A027937E080E}">
      <dgm:prSet/>
      <dgm:spPr/>
      <dgm:t>
        <a:bodyPr/>
        <a:lstStyle/>
        <a:p>
          <a:endParaRPr lang="es-CO"/>
        </a:p>
      </dgm:t>
    </dgm:pt>
    <dgm:pt modelId="{B073A80E-70CF-4282-81BB-A2B7B5AEA0C7}" type="pres">
      <dgm:prSet presAssocID="{27F466F2-F5B1-485A-BB77-F2F821AE4517}" presName="linearFlow" presStyleCnt="0">
        <dgm:presLayoutVars>
          <dgm:dir/>
          <dgm:resizeHandles val="exact"/>
        </dgm:presLayoutVars>
      </dgm:prSet>
      <dgm:spPr/>
    </dgm:pt>
    <dgm:pt modelId="{934F6D97-125F-4D6F-86A3-2BEE5CBDFDC8}" type="pres">
      <dgm:prSet presAssocID="{DCFBF567-3A14-4D44-ABFD-3745D699BC40}" presName="composite" presStyleCnt="0"/>
      <dgm:spPr/>
    </dgm:pt>
    <dgm:pt modelId="{EADF3B62-52E1-4480-BF16-2269DF3EB228}" type="pres">
      <dgm:prSet presAssocID="{DCFBF567-3A14-4D44-ABFD-3745D699BC40}" presName="imgShp" presStyleLbl="fgImgPlace1" presStyleIdx="0" presStyleCnt="5" custLinFactNeighborX="-70653"/>
      <dgm:spPr/>
    </dgm:pt>
    <dgm:pt modelId="{5279E25E-C702-4FD3-A5AD-23831F14DA58}" type="pres">
      <dgm:prSet presAssocID="{DCFBF567-3A14-4D44-ABFD-3745D699BC40}" presName="txShp" presStyleLbl="node1" presStyleIdx="0" presStyleCnt="5" custScaleX="12089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F1C5042-4A92-4474-B4BF-D2D942824529}" type="pres">
      <dgm:prSet presAssocID="{4A5B203B-2C98-4471-BC72-0F969D1592B4}" presName="spacing" presStyleCnt="0"/>
      <dgm:spPr/>
    </dgm:pt>
    <dgm:pt modelId="{FEEC0F63-0BFF-40D1-BDB0-D773399C7D9D}" type="pres">
      <dgm:prSet presAssocID="{BCEF1004-F67D-4E64-8298-F6CDDDD1FB2E}" presName="composite" presStyleCnt="0"/>
      <dgm:spPr/>
    </dgm:pt>
    <dgm:pt modelId="{2D72DFAF-9C03-486D-943D-7C09D51A3F7B}" type="pres">
      <dgm:prSet presAssocID="{BCEF1004-F67D-4E64-8298-F6CDDDD1FB2E}" presName="imgShp" presStyleLbl="fgImgPlace1" presStyleIdx="1" presStyleCnt="5" custLinFactNeighborX="-70653"/>
      <dgm:spPr/>
    </dgm:pt>
    <dgm:pt modelId="{4E1678D6-9CB0-4E92-BCDA-1B31624C80BB}" type="pres">
      <dgm:prSet presAssocID="{BCEF1004-F67D-4E64-8298-F6CDDDD1FB2E}" presName="txShp" presStyleLbl="node1" presStyleIdx="1" presStyleCnt="5" custScaleX="1208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4F585A-E926-41DD-91AF-FFD2F4077661}" type="pres">
      <dgm:prSet presAssocID="{2B8B84E3-4B6C-414A-B683-2D02BEED7829}" presName="spacing" presStyleCnt="0"/>
      <dgm:spPr/>
    </dgm:pt>
    <dgm:pt modelId="{466ACF33-7D79-402B-BCE6-C67468D9CB97}" type="pres">
      <dgm:prSet presAssocID="{3928E574-B219-4F7D-B836-8545AC791BD9}" presName="composite" presStyleCnt="0"/>
      <dgm:spPr/>
    </dgm:pt>
    <dgm:pt modelId="{D04D0D42-EF05-486F-88F1-FB1C7FFB776C}" type="pres">
      <dgm:prSet presAssocID="{3928E574-B219-4F7D-B836-8545AC791BD9}" presName="imgShp" presStyleLbl="fgImgPlace1" presStyleIdx="2" presStyleCnt="5" custLinFactNeighborX="-70653"/>
      <dgm:spPr/>
    </dgm:pt>
    <dgm:pt modelId="{BA8CEBD2-6A76-43B8-AFA3-326DC240E03C}" type="pres">
      <dgm:prSet presAssocID="{3928E574-B219-4F7D-B836-8545AC791BD9}" presName="txShp" presStyleLbl="node1" presStyleIdx="2" presStyleCnt="5" custScaleX="1208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FCE27B-EFB9-457B-BA41-800A735BE44D}" type="pres">
      <dgm:prSet presAssocID="{FFDB90EB-2411-4645-B567-7B62154644C3}" presName="spacing" presStyleCnt="0"/>
      <dgm:spPr/>
    </dgm:pt>
    <dgm:pt modelId="{D35EC4A2-6277-40FE-8CBC-DF6135FF8823}" type="pres">
      <dgm:prSet presAssocID="{754030BC-D29C-4CDF-906A-0E1D0A8DB0A7}" presName="composite" presStyleCnt="0"/>
      <dgm:spPr/>
    </dgm:pt>
    <dgm:pt modelId="{83D068D4-FE85-4B36-A48E-5BF0E6E8DD27}" type="pres">
      <dgm:prSet presAssocID="{754030BC-D29C-4CDF-906A-0E1D0A8DB0A7}" presName="imgShp" presStyleLbl="fgImgPlace1" presStyleIdx="3" presStyleCnt="5" custLinFactNeighborX="-70653"/>
      <dgm:spPr/>
    </dgm:pt>
    <dgm:pt modelId="{B1AF8364-E833-48AA-AE8A-ADDF1BCBF66B}" type="pres">
      <dgm:prSet presAssocID="{754030BC-D29C-4CDF-906A-0E1D0A8DB0A7}" presName="txShp" presStyleLbl="node1" presStyleIdx="3" presStyleCnt="5" custScaleX="1208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947601-55BD-4EE5-A3A5-8B5D1CDE6FF7}" type="pres">
      <dgm:prSet presAssocID="{CA2576E1-7527-4A44-B81B-CDBC4818DE11}" presName="spacing" presStyleCnt="0"/>
      <dgm:spPr/>
    </dgm:pt>
    <dgm:pt modelId="{400F35C1-D58E-4E88-833C-D58A4B79AA9F}" type="pres">
      <dgm:prSet presAssocID="{E8D3DA58-CA13-4BDA-B366-FCA78A3ED411}" presName="composite" presStyleCnt="0"/>
      <dgm:spPr/>
    </dgm:pt>
    <dgm:pt modelId="{6B1C49D9-B257-4B23-AE34-30EC791A79C9}" type="pres">
      <dgm:prSet presAssocID="{E8D3DA58-CA13-4BDA-B366-FCA78A3ED411}" presName="imgShp" presStyleLbl="fgImgPlace1" presStyleIdx="4" presStyleCnt="5" custLinFactNeighborX="-70653"/>
      <dgm:spPr/>
    </dgm:pt>
    <dgm:pt modelId="{8C7A583D-7EB9-41CD-AE7A-CB878261D04A}" type="pres">
      <dgm:prSet presAssocID="{E8D3DA58-CA13-4BDA-B366-FCA78A3ED411}" presName="txShp" presStyleLbl="node1" presStyleIdx="4" presStyleCnt="5" custScaleX="1208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4D238EC-8B60-4DD9-81E5-DDADAFA46C58}" srcId="{27F466F2-F5B1-485A-BB77-F2F821AE4517}" destId="{3928E574-B219-4F7D-B836-8545AC791BD9}" srcOrd="2" destOrd="0" parTransId="{05BA9B09-5533-4EE8-ADF0-2306F3A180D0}" sibTransId="{FFDB90EB-2411-4645-B567-7B62154644C3}"/>
    <dgm:cxn modelId="{C9EA1457-41BD-4259-B10E-038B53252B34}" type="presOf" srcId="{E8D3DA58-CA13-4BDA-B366-FCA78A3ED411}" destId="{8C7A583D-7EB9-41CD-AE7A-CB878261D04A}" srcOrd="0" destOrd="0" presId="urn:microsoft.com/office/officeart/2005/8/layout/vList3"/>
    <dgm:cxn modelId="{BC40CD49-7643-4668-A680-358AC43C0D41}" type="presOf" srcId="{BCEF1004-F67D-4E64-8298-F6CDDDD1FB2E}" destId="{4E1678D6-9CB0-4E92-BCDA-1B31624C80BB}" srcOrd="0" destOrd="0" presId="urn:microsoft.com/office/officeart/2005/8/layout/vList3"/>
    <dgm:cxn modelId="{42B07D72-F037-4777-91CB-A027937E080E}" srcId="{27F466F2-F5B1-485A-BB77-F2F821AE4517}" destId="{E8D3DA58-CA13-4BDA-B366-FCA78A3ED411}" srcOrd="4" destOrd="0" parTransId="{B6B29961-0ECA-4FC7-A31A-54B42475B98D}" sibTransId="{F848823C-1E51-46BE-908A-CE5359A2FCDF}"/>
    <dgm:cxn modelId="{BE6D9862-056F-4009-9CBE-2C5713D42C52}" srcId="{27F466F2-F5B1-485A-BB77-F2F821AE4517}" destId="{DCFBF567-3A14-4D44-ABFD-3745D699BC40}" srcOrd="0" destOrd="0" parTransId="{C27AD988-B4C7-4B79-81F8-FEE33C2C4892}" sibTransId="{4A5B203B-2C98-4471-BC72-0F969D1592B4}"/>
    <dgm:cxn modelId="{E8CB4F19-AB9D-4036-8A22-0C1A58452E45}" type="presOf" srcId="{3928E574-B219-4F7D-B836-8545AC791BD9}" destId="{BA8CEBD2-6A76-43B8-AFA3-326DC240E03C}" srcOrd="0" destOrd="0" presId="urn:microsoft.com/office/officeart/2005/8/layout/vList3"/>
    <dgm:cxn modelId="{47A9CCF1-E050-4B23-93D9-90AD815C150B}" srcId="{27F466F2-F5B1-485A-BB77-F2F821AE4517}" destId="{754030BC-D29C-4CDF-906A-0E1D0A8DB0A7}" srcOrd="3" destOrd="0" parTransId="{662BF08A-473C-4A50-8D61-E486568BF1A6}" sibTransId="{CA2576E1-7527-4A44-B81B-CDBC4818DE11}"/>
    <dgm:cxn modelId="{21ED0ED7-C292-4803-BECD-D7E7BE2E5C4C}" srcId="{27F466F2-F5B1-485A-BB77-F2F821AE4517}" destId="{BCEF1004-F67D-4E64-8298-F6CDDDD1FB2E}" srcOrd="1" destOrd="0" parTransId="{F00961E6-C4ED-4E99-BDEA-754ECF3E4EAD}" sibTransId="{2B8B84E3-4B6C-414A-B683-2D02BEED7829}"/>
    <dgm:cxn modelId="{AD298D4B-0977-4FDD-A9CF-D1196ADC2D33}" type="presOf" srcId="{DCFBF567-3A14-4D44-ABFD-3745D699BC40}" destId="{5279E25E-C702-4FD3-A5AD-23831F14DA58}" srcOrd="0" destOrd="0" presId="urn:microsoft.com/office/officeart/2005/8/layout/vList3"/>
    <dgm:cxn modelId="{B5DDCC63-E345-4AE4-AEF1-4F6494F25D3B}" type="presOf" srcId="{27F466F2-F5B1-485A-BB77-F2F821AE4517}" destId="{B073A80E-70CF-4282-81BB-A2B7B5AEA0C7}" srcOrd="0" destOrd="0" presId="urn:microsoft.com/office/officeart/2005/8/layout/vList3"/>
    <dgm:cxn modelId="{97DD1BDE-3EF5-41FF-B304-492E1CF89348}" type="presOf" srcId="{754030BC-D29C-4CDF-906A-0E1D0A8DB0A7}" destId="{B1AF8364-E833-48AA-AE8A-ADDF1BCBF66B}" srcOrd="0" destOrd="0" presId="urn:microsoft.com/office/officeart/2005/8/layout/vList3"/>
    <dgm:cxn modelId="{D9ABA304-5D6A-415B-8A61-E9AFD0B40AAE}" type="presParOf" srcId="{B073A80E-70CF-4282-81BB-A2B7B5AEA0C7}" destId="{934F6D97-125F-4D6F-86A3-2BEE5CBDFDC8}" srcOrd="0" destOrd="0" presId="urn:microsoft.com/office/officeart/2005/8/layout/vList3"/>
    <dgm:cxn modelId="{A69CDF9C-C815-492B-9F8D-C4E4D66E1750}" type="presParOf" srcId="{934F6D97-125F-4D6F-86A3-2BEE5CBDFDC8}" destId="{EADF3B62-52E1-4480-BF16-2269DF3EB228}" srcOrd="0" destOrd="0" presId="urn:microsoft.com/office/officeart/2005/8/layout/vList3"/>
    <dgm:cxn modelId="{CFC34BB4-06F3-43DE-A97A-CC7C68CB5718}" type="presParOf" srcId="{934F6D97-125F-4D6F-86A3-2BEE5CBDFDC8}" destId="{5279E25E-C702-4FD3-A5AD-23831F14DA58}" srcOrd="1" destOrd="0" presId="urn:microsoft.com/office/officeart/2005/8/layout/vList3"/>
    <dgm:cxn modelId="{DF09D8CF-1831-4F45-BCAC-20D80B1A94FE}" type="presParOf" srcId="{B073A80E-70CF-4282-81BB-A2B7B5AEA0C7}" destId="{5F1C5042-4A92-4474-B4BF-D2D942824529}" srcOrd="1" destOrd="0" presId="urn:microsoft.com/office/officeart/2005/8/layout/vList3"/>
    <dgm:cxn modelId="{9D5D0C33-2AC4-450A-B65F-8C66F22D110A}" type="presParOf" srcId="{B073A80E-70CF-4282-81BB-A2B7B5AEA0C7}" destId="{FEEC0F63-0BFF-40D1-BDB0-D773399C7D9D}" srcOrd="2" destOrd="0" presId="urn:microsoft.com/office/officeart/2005/8/layout/vList3"/>
    <dgm:cxn modelId="{FAF239E0-BA5D-473B-964A-FEB5785369B4}" type="presParOf" srcId="{FEEC0F63-0BFF-40D1-BDB0-D773399C7D9D}" destId="{2D72DFAF-9C03-486D-943D-7C09D51A3F7B}" srcOrd="0" destOrd="0" presId="urn:microsoft.com/office/officeart/2005/8/layout/vList3"/>
    <dgm:cxn modelId="{FF36CD87-7D1D-4BD2-BC33-E0624FF8D9F5}" type="presParOf" srcId="{FEEC0F63-0BFF-40D1-BDB0-D773399C7D9D}" destId="{4E1678D6-9CB0-4E92-BCDA-1B31624C80BB}" srcOrd="1" destOrd="0" presId="urn:microsoft.com/office/officeart/2005/8/layout/vList3"/>
    <dgm:cxn modelId="{C75D8761-10D9-42D3-BB4A-84DFE2F79D96}" type="presParOf" srcId="{B073A80E-70CF-4282-81BB-A2B7B5AEA0C7}" destId="{F64F585A-E926-41DD-91AF-FFD2F4077661}" srcOrd="3" destOrd="0" presId="urn:microsoft.com/office/officeart/2005/8/layout/vList3"/>
    <dgm:cxn modelId="{D0488AE5-2447-49DE-92CC-0CE17B5626A2}" type="presParOf" srcId="{B073A80E-70CF-4282-81BB-A2B7B5AEA0C7}" destId="{466ACF33-7D79-402B-BCE6-C67468D9CB97}" srcOrd="4" destOrd="0" presId="urn:microsoft.com/office/officeart/2005/8/layout/vList3"/>
    <dgm:cxn modelId="{9D569290-4539-48C6-83A9-D0E3FE2068BE}" type="presParOf" srcId="{466ACF33-7D79-402B-BCE6-C67468D9CB97}" destId="{D04D0D42-EF05-486F-88F1-FB1C7FFB776C}" srcOrd="0" destOrd="0" presId="urn:microsoft.com/office/officeart/2005/8/layout/vList3"/>
    <dgm:cxn modelId="{8089B8DD-4A80-475F-AD35-3E108AE5561F}" type="presParOf" srcId="{466ACF33-7D79-402B-BCE6-C67468D9CB97}" destId="{BA8CEBD2-6A76-43B8-AFA3-326DC240E03C}" srcOrd="1" destOrd="0" presId="urn:microsoft.com/office/officeart/2005/8/layout/vList3"/>
    <dgm:cxn modelId="{4EC69090-00B1-45E3-9D11-C7D76BEFE64F}" type="presParOf" srcId="{B073A80E-70CF-4282-81BB-A2B7B5AEA0C7}" destId="{D8FCE27B-EFB9-457B-BA41-800A735BE44D}" srcOrd="5" destOrd="0" presId="urn:microsoft.com/office/officeart/2005/8/layout/vList3"/>
    <dgm:cxn modelId="{9CF4D1D2-1C03-4CAD-A3D4-276A0E856B70}" type="presParOf" srcId="{B073A80E-70CF-4282-81BB-A2B7B5AEA0C7}" destId="{D35EC4A2-6277-40FE-8CBC-DF6135FF8823}" srcOrd="6" destOrd="0" presId="urn:microsoft.com/office/officeart/2005/8/layout/vList3"/>
    <dgm:cxn modelId="{ACC28AE5-F663-46E4-A400-3D1DCA947CB2}" type="presParOf" srcId="{D35EC4A2-6277-40FE-8CBC-DF6135FF8823}" destId="{83D068D4-FE85-4B36-A48E-5BF0E6E8DD27}" srcOrd="0" destOrd="0" presId="urn:microsoft.com/office/officeart/2005/8/layout/vList3"/>
    <dgm:cxn modelId="{059A3003-4D34-4D62-A90D-AA27C807460E}" type="presParOf" srcId="{D35EC4A2-6277-40FE-8CBC-DF6135FF8823}" destId="{B1AF8364-E833-48AA-AE8A-ADDF1BCBF66B}" srcOrd="1" destOrd="0" presId="urn:microsoft.com/office/officeart/2005/8/layout/vList3"/>
    <dgm:cxn modelId="{FB28BCE3-5AF1-4E34-B68C-C2D2E4172AEA}" type="presParOf" srcId="{B073A80E-70CF-4282-81BB-A2B7B5AEA0C7}" destId="{01947601-55BD-4EE5-A3A5-8B5D1CDE6FF7}" srcOrd="7" destOrd="0" presId="urn:microsoft.com/office/officeart/2005/8/layout/vList3"/>
    <dgm:cxn modelId="{0CF1229A-AE62-4B8D-A4BD-44194083B828}" type="presParOf" srcId="{B073A80E-70CF-4282-81BB-A2B7B5AEA0C7}" destId="{400F35C1-D58E-4E88-833C-D58A4B79AA9F}" srcOrd="8" destOrd="0" presId="urn:microsoft.com/office/officeart/2005/8/layout/vList3"/>
    <dgm:cxn modelId="{D4233006-0108-4F52-8468-0A6AC3B0B595}" type="presParOf" srcId="{400F35C1-D58E-4E88-833C-D58A4B79AA9F}" destId="{6B1C49D9-B257-4B23-AE34-30EC791A79C9}" srcOrd="0" destOrd="0" presId="urn:microsoft.com/office/officeart/2005/8/layout/vList3"/>
    <dgm:cxn modelId="{6B064CAF-77C7-4454-B29A-C2EF10F4925D}" type="presParOf" srcId="{400F35C1-D58E-4E88-833C-D58A4B79AA9F}" destId="{8C7A583D-7EB9-41CD-AE7A-CB878261D04A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91500A-BE3E-4625-8E0B-D75A0EF44F22}" type="doc">
      <dgm:prSet loTypeId="urn:microsoft.com/office/officeart/2005/8/layout/bProcess3" loCatId="process" qsTypeId="urn:microsoft.com/office/officeart/2005/8/quickstyle/3d2" qsCatId="3D" csTypeId="urn:microsoft.com/office/officeart/2005/8/colors/colorful1#8" csCatId="colorful" phldr="1"/>
      <dgm:spPr/>
    </dgm:pt>
    <dgm:pt modelId="{8A7F791F-E869-49D8-BDB1-269FF61E0991}">
      <dgm:prSet phldrT="[Texto]" custT="1"/>
      <dgm:spPr/>
      <dgm:t>
        <a:bodyPr/>
        <a:lstStyle/>
        <a:p>
          <a:r>
            <a:rPr lang="es-CO" sz="1800" b="1" dirty="0" smtClean="0"/>
            <a:t>Configurar Zonas y Tipos de Operaciones</a:t>
          </a:r>
          <a:endParaRPr lang="es-CO" sz="1800" b="1" dirty="0"/>
        </a:p>
      </dgm:t>
    </dgm:pt>
    <dgm:pt modelId="{8E6F9012-477A-4DB0-B790-5914C49D2243}" type="parTrans" cxnId="{BAF478FF-82CA-40D6-95B9-317062872B25}">
      <dgm:prSet/>
      <dgm:spPr/>
      <dgm:t>
        <a:bodyPr/>
        <a:lstStyle/>
        <a:p>
          <a:endParaRPr lang="es-CO" sz="1800" b="1"/>
        </a:p>
      </dgm:t>
    </dgm:pt>
    <dgm:pt modelId="{05C6C23D-3B9A-4179-B714-9DC4D6AB95C3}" type="sibTrans" cxnId="{BAF478FF-82CA-40D6-95B9-317062872B25}">
      <dgm:prSet custT="1"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s-CO" sz="1800" b="1"/>
        </a:p>
      </dgm:t>
    </dgm:pt>
    <dgm:pt modelId="{A7235F9E-8CDB-4CFF-A6A0-152277A82E4F}">
      <dgm:prSet phldrT="[Texto]" custT="1"/>
      <dgm:spPr/>
      <dgm:t>
        <a:bodyPr/>
        <a:lstStyle/>
        <a:p>
          <a:r>
            <a:rPr lang="es-MX" sz="1800" b="1" dirty="0" smtClean="0"/>
            <a:t>Gestionar Operaciones</a:t>
          </a:r>
          <a:endParaRPr lang="es-CO" sz="1800" b="1" dirty="0"/>
        </a:p>
      </dgm:t>
    </dgm:pt>
    <dgm:pt modelId="{798F371B-34E1-48EC-A00F-4BA403403A35}" type="parTrans" cxnId="{07778176-E4B4-40FA-A788-90888BA77681}">
      <dgm:prSet/>
      <dgm:spPr/>
      <dgm:t>
        <a:bodyPr/>
        <a:lstStyle/>
        <a:p>
          <a:endParaRPr lang="es-CO" sz="1800" b="1"/>
        </a:p>
      </dgm:t>
    </dgm:pt>
    <dgm:pt modelId="{22E08885-8BBF-41F5-82B1-354EA7D8CA36}" type="sibTrans" cxnId="{07778176-E4B4-40FA-A788-90888BA77681}">
      <dgm:prSet custT="1"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s-CO" sz="1800" b="1"/>
        </a:p>
      </dgm:t>
    </dgm:pt>
    <dgm:pt modelId="{E07A8735-5AC4-4EC5-BABF-470B2C051DDB}">
      <dgm:prSet phldrT="[Texto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800" b="1" dirty="0" smtClean="0"/>
            <a:t>Asignar Cita</a:t>
          </a:r>
          <a:endParaRPr lang="es-CO" sz="1800" b="1" dirty="0"/>
        </a:p>
      </dgm:t>
    </dgm:pt>
    <dgm:pt modelId="{A35E96F0-54E9-4B97-BA26-16BD50F70152}" type="parTrans" cxnId="{F5C40695-B998-482A-AFCF-4817095FF8F9}">
      <dgm:prSet/>
      <dgm:spPr/>
      <dgm:t>
        <a:bodyPr/>
        <a:lstStyle/>
        <a:p>
          <a:endParaRPr lang="es-CO" sz="1800" b="1"/>
        </a:p>
      </dgm:t>
    </dgm:pt>
    <dgm:pt modelId="{CFEC5DF8-3345-4660-8D23-DF6DCE67C564}" type="sibTrans" cxnId="{F5C40695-B998-482A-AFCF-4817095FF8F9}">
      <dgm:prSet custT="1"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s-CO" sz="1800" b="1"/>
        </a:p>
      </dgm:t>
    </dgm:pt>
    <dgm:pt modelId="{74DD9D71-49FF-4357-BE14-F8A116CEB903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O" sz="1800" b="1" dirty="0" smtClean="0"/>
            <a:t>Ingresar al Puerto</a:t>
          </a:r>
        </a:p>
      </dgm:t>
    </dgm:pt>
    <dgm:pt modelId="{D04A0197-8E8A-48B0-A7B5-C874209956A1}" type="parTrans" cxnId="{03F19C40-E36D-4DED-9CE1-EFBA19875347}">
      <dgm:prSet/>
      <dgm:spPr/>
      <dgm:t>
        <a:bodyPr/>
        <a:lstStyle/>
        <a:p>
          <a:endParaRPr lang="es-CO" sz="1800" b="1"/>
        </a:p>
      </dgm:t>
    </dgm:pt>
    <dgm:pt modelId="{3AA712DD-F2AF-4F59-A56F-549714B344ED}" type="sibTrans" cxnId="{03F19C40-E36D-4DED-9CE1-EFBA19875347}">
      <dgm:prSet custT="1"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CO" sz="1800" b="1"/>
        </a:p>
      </dgm:t>
    </dgm:pt>
    <dgm:pt modelId="{139B09EC-6C2E-4FB0-8968-089981BC940A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800" b="1" dirty="0" smtClean="0"/>
            <a:t>Ingresar a Parqueadero</a:t>
          </a:r>
          <a:endParaRPr lang="es-CO" sz="1800" b="1" dirty="0"/>
        </a:p>
      </dgm:t>
    </dgm:pt>
    <dgm:pt modelId="{CA93CBE1-0C15-4F8F-A83D-ECA41913622A}" type="parTrans" cxnId="{56E2461F-0D9E-46A5-BC71-8B0951537A98}">
      <dgm:prSet/>
      <dgm:spPr/>
      <dgm:t>
        <a:bodyPr/>
        <a:lstStyle/>
        <a:p>
          <a:endParaRPr lang="es-CO" sz="1800" b="1"/>
        </a:p>
      </dgm:t>
    </dgm:pt>
    <dgm:pt modelId="{86E1AD30-BD58-4998-9130-8FAD76BE31A1}" type="sibTrans" cxnId="{56E2461F-0D9E-46A5-BC71-8B0951537A98}">
      <dgm:prSet custT="1"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s-CO" sz="1800" b="1"/>
        </a:p>
      </dgm:t>
    </dgm:pt>
    <dgm:pt modelId="{08F54140-B223-4F44-984E-7A8938EFB4BB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800" b="1" dirty="0" smtClean="0"/>
            <a:t>Salir de Parqueadero</a:t>
          </a:r>
          <a:endParaRPr lang="es-CO" sz="1800" b="1" dirty="0"/>
        </a:p>
      </dgm:t>
    </dgm:pt>
    <dgm:pt modelId="{FCAA7097-3071-48B7-9D7E-DD8238C89654}" type="parTrans" cxnId="{FBED64FD-880D-405B-92A0-554C970EE4F1}">
      <dgm:prSet/>
      <dgm:spPr/>
      <dgm:t>
        <a:bodyPr/>
        <a:lstStyle/>
        <a:p>
          <a:endParaRPr lang="es-CO" sz="1800" b="1"/>
        </a:p>
      </dgm:t>
    </dgm:pt>
    <dgm:pt modelId="{D6A6B39E-6FE4-47F3-AABA-39FA707D4E81}" type="sibTrans" cxnId="{FBED64FD-880D-405B-92A0-554C970EE4F1}">
      <dgm:prSet custT="1"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s-CO" sz="1800" b="1"/>
        </a:p>
      </dgm:t>
    </dgm:pt>
    <dgm:pt modelId="{FAC40959-A45F-4941-A5DB-C052A35DA9F0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O" sz="1800" b="1" dirty="0" smtClean="0"/>
            <a:t>Realizar Ciclo Tráfico</a:t>
          </a:r>
        </a:p>
      </dgm:t>
    </dgm:pt>
    <dgm:pt modelId="{F76E19EF-21CC-418F-94E7-531E241FE26C}" type="parTrans" cxnId="{9844B216-AC48-4B21-B770-19D0D258CAD4}">
      <dgm:prSet/>
      <dgm:spPr/>
      <dgm:t>
        <a:bodyPr/>
        <a:lstStyle/>
        <a:p>
          <a:endParaRPr lang="es-ES" sz="1800" b="1"/>
        </a:p>
      </dgm:t>
    </dgm:pt>
    <dgm:pt modelId="{418A13B4-1F00-4764-B148-22FEF540C8DE}" type="sibTrans" cxnId="{9844B216-AC48-4B21-B770-19D0D258CAD4}">
      <dgm:prSet/>
      <dgm:spPr/>
      <dgm:t>
        <a:bodyPr/>
        <a:lstStyle/>
        <a:p>
          <a:endParaRPr lang="es-ES" sz="1800" b="1"/>
        </a:p>
      </dgm:t>
    </dgm:pt>
    <dgm:pt modelId="{F0BB22A2-C5C2-43C5-A54A-EEFDEE9D80B7}">
      <dgm:prSet phldrT="[Texto]" custT="1"/>
      <dgm:spPr/>
      <dgm:t>
        <a:bodyPr/>
        <a:lstStyle/>
        <a:p>
          <a:r>
            <a:rPr lang="es-CO" sz="1800" b="1" dirty="0" smtClean="0"/>
            <a:t>Radicación de Vehículos</a:t>
          </a:r>
          <a:endParaRPr lang="es-CO" sz="1800" b="1" dirty="0"/>
        </a:p>
      </dgm:t>
    </dgm:pt>
    <dgm:pt modelId="{CE322850-9D87-455F-9D53-05B1B810F447}" type="parTrans" cxnId="{22FBE848-491A-4DEB-8443-51F48FB64FC6}">
      <dgm:prSet/>
      <dgm:spPr/>
      <dgm:t>
        <a:bodyPr/>
        <a:lstStyle/>
        <a:p>
          <a:endParaRPr lang="es-ES"/>
        </a:p>
      </dgm:t>
    </dgm:pt>
    <dgm:pt modelId="{145FE6A0-1D49-4FE6-9D6B-41F0B14FE436}" type="sibTrans" cxnId="{22FBE848-491A-4DEB-8443-51F48FB64FC6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"/>
        </a:p>
      </dgm:t>
    </dgm:pt>
    <dgm:pt modelId="{026881F0-C0F8-447C-BDD7-814FDA1DFFD2}" type="pres">
      <dgm:prSet presAssocID="{BB91500A-BE3E-4625-8E0B-D75A0EF44F22}" presName="Name0" presStyleCnt="0">
        <dgm:presLayoutVars>
          <dgm:dir/>
          <dgm:resizeHandles val="exact"/>
        </dgm:presLayoutVars>
      </dgm:prSet>
      <dgm:spPr/>
    </dgm:pt>
    <dgm:pt modelId="{3879DE6B-96DF-4946-B750-6E8983D49D59}" type="pres">
      <dgm:prSet presAssocID="{8A7F791F-E869-49D8-BDB1-269FF61E099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7DA95AA-29F1-4F9F-9464-07D790D8ABF3}" type="pres">
      <dgm:prSet presAssocID="{05C6C23D-3B9A-4179-B714-9DC4D6AB95C3}" presName="sibTrans" presStyleLbl="sibTrans1D1" presStyleIdx="0" presStyleCnt="7"/>
      <dgm:spPr/>
      <dgm:t>
        <a:bodyPr/>
        <a:lstStyle/>
        <a:p>
          <a:endParaRPr lang="es-CO"/>
        </a:p>
      </dgm:t>
    </dgm:pt>
    <dgm:pt modelId="{1D41DB51-7BC2-4BE8-867E-8B3A4A32F37D}" type="pres">
      <dgm:prSet presAssocID="{05C6C23D-3B9A-4179-B714-9DC4D6AB95C3}" presName="connectorText" presStyleLbl="sibTrans1D1" presStyleIdx="0" presStyleCnt="7"/>
      <dgm:spPr/>
      <dgm:t>
        <a:bodyPr/>
        <a:lstStyle/>
        <a:p>
          <a:endParaRPr lang="es-CO"/>
        </a:p>
      </dgm:t>
    </dgm:pt>
    <dgm:pt modelId="{3FDC9A37-6183-4151-900B-1B9B0E2FD96C}" type="pres">
      <dgm:prSet presAssocID="{A7235F9E-8CDB-4CFF-A6A0-152277A82E4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60DD60D-8CCF-4E25-8EA1-0A7E713C71E5}" type="pres">
      <dgm:prSet presAssocID="{22E08885-8BBF-41F5-82B1-354EA7D8CA36}" presName="sibTrans" presStyleLbl="sibTrans1D1" presStyleIdx="1" presStyleCnt="7"/>
      <dgm:spPr/>
      <dgm:t>
        <a:bodyPr/>
        <a:lstStyle/>
        <a:p>
          <a:endParaRPr lang="es-CO"/>
        </a:p>
      </dgm:t>
    </dgm:pt>
    <dgm:pt modelId="{CFE3776A-8D78-458D-9B41-09582482858A}" type="pres">
      <dgm:prSet presAssocID="{22E08885-8BBF-41F5-82B1-354EA7D8CA36}" presName="connectorText" presStyleLbl="sibTrans1D1" presStyleIdx="1" presStyleCnt="7"/>
      <dgm:spPr/>
      <dgm:t>
        <a:bodyPr/>
        <a:lstStyle/>
        <a:p>
          <a:endParaRPr lang="es-CO"/>
        </a:p>
      </dgm:t>
    </dgm:pt>
    <dgm:pt modelId="{FA3CD2EB-E4E4-4D87-A617-DAD57223CA38}" type="pres">
      <dgm:prSet presAssocID="{139B09EC-6C2E-4FB0-8968-089981BC940A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1ECFCA3-CE92-4C8A-9CE9-660A26E4B5FF}" type="pres">
      <dgm:prSet presAssocID="{86E1AD30-BD58-4998-9130-8FAD76BE31A1}" presName="sibTrans" presStyleLbl="sibTrans1D1" presStyleIdx="2" presStyleCnt="7"/>
      <dgm:spPr/>
      <dgm:t>
        <a:bodyPr/>
        <a:lstStyle/>
        <a:p>
          <a:endParaRPr lang="es-CO"/>
        </a:p>
      </dgm:t>
    </dgm:pt>
    <dgm:pt modelId="{90355607-5589-4FAE-825E-383CEFF5188B}" type="pres">
      <dgm:prSet presAssocID="{86E1AD30-BD58-4998-9130-8FAD76BE31A1}" presName="connectorText" presStyleLbl="sibTrans1D1" presStyleIdx="2" presStyleCnt="7"/>
      <dgm:spPr/>
      <dgm:t>
        <a:bodyPr/>
        <a:lstStyle/>
        <a:p>
          <a:endParaRPr lang="es-CO"/>
        </a:p>
      </dgm:t>
    </dgm:pt>
    <dgm:pt modelId="{C6187ACF-5A2B-4B2B-8243-C182FE2149EF}" type="pres">
      <dgm:prSet presAssocID="{F0BB22A2-C5C2-43C5-A54A-EEFDEE9D80B7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612B53-1BE5-4373-8AF8-323A62103F42}" type="pres">
      <dgm:prSet presAssocID="{145FE6A0-1D49-4FE6-9D6B-41F0B14FE436}" presName="sibTrans" presStyleLbl="sibTrans1D1" presStyleIdx="3" presStyleCnt="7"/>
      <dgm:spPr/>
      <dgm:t>
        <a:bodyPr/>
        <a:lstStyle/>
        <a:p>
          <a:endParaRPr lang="es-CO"/>
        </a:p>
      </dgm:t>
    </dgm:pt>
    <dgm:pt modelId="{569999D8-929F-4FA1-87C7-76C026EC489A}" type="pres">
      <dgm:prSet presAssocID="{145FE6A0-1D49-4FE6-9D6B-41F0B14FE436}" presName="connectorText" presStyleLbl="sibTrans1D1" presStyleIdx="3" presStyleCnt="7"/>
      <dgm:spPr/>
      <dgm:t>
        <a:bodyPr/>
        <a:lstStyle/>
        <a:p>
          <a:endParaRPr lang="es-CO"/>
        </a:p>
      </dgm:t>
    </dgm:pt>
    <dgm:pt modelId="{A4176FA2-1780-4847-84E3-40E7A2FBD4B2}" type="pres">
      <dgm:prSet presAssocID="{E07A8735-5AC4-4EC5-BABF-470B2C051DD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0A60EEC-A13F-442B-975E-C96315076405}" type="pres">
      <dgm:prSet presAssocID="{CFEC5DF8-3345-4660-8D23-DF6DCE67C564}" presName="sibTrans" presStyleLbl="sibTrans1D1" presStyleIdx="4" presStyleCnt="7"/>
      <dgm:spPr/>
      <dgm:t>
        <a:bodyPr/>
        <a:lstStyle/>
        <a:p>
          <a:endParaRPr lang="es-CO"/>
        </a:p>
      </dgm:t>
    </dgm:pt>
    <dgm:pt modelId="{837ACC38-0326-47D8-9A29-11BF74BDED48}" type="pres">
      <dgm:prSet presAssocID="{CFEC5DF8-3345-4660-8D23-DF6DCE67C564}" presName="connectorText" presStyleLbl="sibTrans1D1" presStyleIdx="4" presStyleCnt="7"/>
      <dgm:spPr/>
      <dgm:t>
        <a:bodyPr/>
        <a:lstStyle/>
        <a:p>
          <a:endParaRPr lang="es-CO"/>
        </a:p>
      </dgm:t>
    </dgm:pt>
    <dgm:pt modelId="{0F73848C-13A0-43C8-A662-0CA1C1FDFBA7}" type="pres">
      <dgm:prSet presAssocID="{08F54140-B223-4F44-984E-7A8938EFB4B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F0E2F99-4D60-436E-AB8C-71D83A48FB56}" type="pres">
      <dgm:prSet presAssocID="{D6A6B39E-6FE4-47F3-AABA-39FA707D4E81}" presName="sibTrans" presStyleLbl="sibTrans1D1" presStyleIdx="5" presStyleCnt="7"/>
      <dgm:spPr/>
      <dgm:t>
        <a:bodyPr/>
        <a:lstStyle/>
        <a:p>
          <a:endParaRPr lang="es-CO"/>
        </a:p>
      </dgm:t>
    </dgm:pt>
    <dgm:pt modelId="{B3545EDF-2DA7-4A0A-A7DA-59D865CBABC9}" type="pres">
      <dgm:prSet presAssocID="{D6A6B39E-6FE4-47F3-AABA-39FA707D4E81}" presName="connectorText" presStyleLbl="sibTrans1D1" presStyleIdx="5" presStyleCnt="7"/>
      <dgm:spPr/>
      <dgm:t>
        <a:bodyPr/>
        <a:lstStyle/>
        <a:p>
          <a:endParaRPr lang="es-CO"/>
        </a:p>
      </dgm:t>
    </dgm:pt>
    <dgm:pt modelId="{4BDF290F-4B1C-40B4-B30D-B826CD5AAA41}" type="pres">
      <dgm:prSet presAssocID="{74DD9D71-49FF-4357-BE14-F8A116CEB90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435112B-E282-4EE8-896B-6A98BADE6834}" type="pres">
      <dgm:prSet presAssocID="{3AA712DD-F2AF-4F59-A56F-549714B344ED}" presName="sibTrans" presStyleLbl="sibTrans1D1" presStyleIdx="6" presStyleCnt="7"/>
      <dgm:spPr/>
      <dgm:t>
        <a:bodyPr/>
        <a:lstStyle/>
        <a:p>
          <a:endParaRPr lang="es-ES"/>
        </a:p>
      </dgm:t>
    </dgm:pt>
    <dgm:pt modelId="{B4C87A2E-DAA1-4B5D-B1D9-BB5EFCCC3276}" type="pres">
      <dgm:prSet presAssocID="{3AA712DD-F2AF-4F59-A56F-549714B344ED}" presName="connectorText" presStyleLbl="sibTrans1D1" presStyleIdx="6" presStyleCnt="7"/>
      <dgm:spPr/>
      <dgm:t>
        <a:bodyPr/>
        <a:lstStyle/>
        <a:p>
          <a:endParaRPr lang="es-ES"/>
        </a:p>
      </dgm:t>
    </dgm:pt>
    <dgm:pt modelId="{917E8C67-8257-45B7-9580-19E0458039BA}" type="pres">
      <dgm:prSet presAssocID="{FAC40959-A45F-4941-A5DB-C052A35DA9F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37E37E9-EA39-4F0A-B3DC-211B1CAE75AE}" type="presOf" srcId="{145FE6A0-1D49-4FE6-9D6B-41F0B14FE436}" destId="{569999D8-929F-4FA1-87C7-76C026EC489A}" srcOrd="1" destOrd="0" presId="urn:microsoft.com/office/officeart/2005/8/layout/bProcess3"/>
    <dgm:cxn modelId="{DD4D93F3-89E2-44B9-BF87-0637C82FA09D}" type="presOf" srcId="{139B09EC-6C2E-4FB0-8968-089981BC940A}" destId="{FA3CD2EB-E4E4-4D87-A617-DAD57223CA38}" srcOrd="0" destOrd="0" presId="urn:microsoft.com/office/officeart/2005/8/layout/bProcess3"/>
    <dgm:cxn modelId="{E6972C41-AE1E-4104-BBC0-6C2B5B45199A}" type="presOf" srcId="{22E08885-8BBF-41F5-82B1-354EA7D8CA36}" destId="{CFE3776A-8D78-458D-9B41-09582482858A}" srcOrd="1" destOrd="0" presId="urn:microsoft.com/office/officeart/2005/8/layout/bProcess3"/>
    <dgm:cxn modelId="{EF46BDDE-136F-4EE1-8B7D-139A0BD47A10}" type="presOf" srcId="{CFEC5DF8-3345-4660-8D23-DF6DCE67C564}" destId="{837ACC38-0326-47D8-9A29-11BF74BDED48}" srcOrd="1" destOrd="0" presId="urn:microsoft.com/office/officeart/2005/8/layout/bProcess3"/>
    <dgm:cxn modelId="{0B650D9C-3EF4-4D16-8722-A02FF5486F75}" type="presOf" srcId="{BB91500A-BE3E-4625-8E0B-D75A0EF44F22}" destId="{026881F0-C0F8-447C-BDD7-814FDA1DFFD2}" srcOrd="0" destOrd="0" presId="urn:microsoft.com/office/officeart/2005/8/layout/bProcess3"/>
    <dgm:cxn modelId="{7347493E-53C7-4111-B5DE-225C39462E4F}" type="presOf" srcId="{74DD9D71-49FF-4357-BE14-F8A116CEB903}" destId="{4BDF290F-4B1C-40B4-B30D-B826CD5AAA41}" srcOrd="0" destOrd="0" presId="urn:microsoft.com/office/officeart/2005/8/layout/bProcess3"/>
    <dgm:cxn modelId="{7822160D-596D-4D8C-ADFC-8FBEA57F1FD8}" type="presOf" srcId="{3AA712DD-F2AF-4F59-A56F-549714B344ED}" destId="{3435112B-E282-4EE8-896B-6A98BADE6834}" srcOrd="0" destOrd="0" presId="urn:microsoft.com/office/officeart/2005/8/layout/bProcess3"/>
    <dgm:cxn modelId="{C0DE5400-F35D-42EA-BA75-E932E85F8FBA}" type="presOf" srcId="{CFEC5DF8-3345-4660-8D23-DF6DCE67C564}" destId="{C0A60EEC-A13F-442B-975E-C96315076405}" srcOrd="0" destOrd="0" presId="urn:microsoft.com/office/officeart/2005/8/layout/bProcess3"/>
    <dgm:cxn modelId="{56E2461F-0D9E-46A5-BC71-8B0951537A98}" srcId="{BB91500A-BE3E-4625-8E0B-D75A0EF44F22}" destId="{139B09EC-6C2E-4FB0-8968-089981BC940A}" srcOrd="2" destOrd="0" parTransId="{CA93CBE1-0C15-4F8F-A83D-ECA41913622A}" sibTransId="{86E1AD30-BD58-4998-9130-8FAD76BE31A1}"/>
    <dgm:cxn modelId="{D37FBE34-7803-4BF7-B81B-31BD0F7F66B4}" type="presOf" srcId="{D6A6B39E-6FE4-47F3-AABA-39FA707D4E81}" destId="{B3545EDF-2DA7-4A0A-A7DA-59D865CBABC9}" srcOrd="1" destOrd="0" presId="urn:microsoft.com/office/officeart/2005/8/layout/bProcess3"/>
    <dgm:cxn modelId="{F27DA85E-8182-49A1-B337-7266FEFFCE8F}" type="presOf" srcId="{08F54140-B223-4F44-984E-7A8938EFB4BB}" destId="{0F73848C-13A0-43C8-A662-0CA1C1FDFBA7}" srcOrd="0" destOrd="0" presId="urn:microsoft.com/office/officeart/2005/8/layout/bProcess3"/>
    <dgm:cxn modelId="{BAF478FF-82CA-40D6-95B9-317062872B25}" srcId="{BB91500A-BE3E-4625-8E0B-D75A0EF44F22}" destId="{8A7F791F-E869-49D8-BDB1-269FF61E0991}" srcOrd="0" destOrd="0" parTransId="{8E6F9012-477A-4DB0-B790-5914C49D2243}" sibTransId="{05C6C23D-3B9A-4179-B714-9DC4D6AB95C3}"/>
    <dgm:cxn modelId="{479AD7CF-473A-4AA3-AC0F-5C06E7832A25}" type="presOf" srcId="{05C6C23D-3B9A-4179-B714-9DC4D6AB95C3}" destId="{F7DA95AA-29F1-4F9F-9464-07D790D8ABF3}" srcOrd="0" destOrd="0" presId="urn:microsoft.com/office/officeart/2005/8/layout/bProcess3"/>
    <dgm:cxn modelId="{03F19C40-E36D-4DED-9CE1-EFBA19875347}" srcId="{BB91500A-BE3E-4625-8E0B-D75A0EF44F22}" destId="{74DD9D71-49FF-4357-BE14-F8A116CEB903}" srcOrd="6" destOrd="0" parTransId="{D04A0197-8E8A-48B0-A7B5-C874209956A1}" sibTransId="{3AA712DD-F2AF-4F59-A56F-549714B344ED}"/>
    <dgm:cxn modelId="{07778176-E4B4-40FA-A788-90888BA77681}" srcId="{BB91500A-BE3E-4625-8E0B-D75A0EF44F22}" destId="{A7235F9E-8CDB-4CFF-A6A0-152277A82E4F}" srcOrd="1" destOrd="0" parTransId="{798F371B-34E1-48EC-A00F-4BA403403A35}" sibTransId="{22E08885-8BBF-41F5-82B1-354EA7D8CA36}"/>
    <dgm:cxn modelId="{E8FF6F23-95B0-4BFE-A641-55B00BEA0CD9}" type="presOf" srcId="{8A7F791F-E869-49D8-BDB1-269FF61E0991}" destId="{3879DE6B-96DF-4946-B750-6E8983D49D59}" srcOrd="0" destOrd="0" presId="urn:microsoft.com/office/officeart/2005/8/layout/bProcess3"/>
    <dgm:cxn modelId="{F6B4555E-BCD7-4D66-B276-17562CCCE1CB}" type="presOf" srcId="{22E08885-8BBF-41F5-82B1-354EA7D8CA36}" destId="{B60DD60D-8CCF-4E25-8EA1-0A7E713C71E5}" srcOrd="0" destOrd="0" presId="urn:microsoft.com/office/officeart/2005/8/layout/bProcess3"/>
    <dgm:cxn modelId="{B637C579-6FAB-411D-8965-2C68E1835A57}" type="presOf" srcId="{A7235F9E-8CDB-4CFF-A6A0-152277A82E4F}" destId="{3FDC9A37-6183-4151-900B-1B9B0E2FD96C}" srcOrd="0" destOrd="0" presId="urn:microsoft.com/office/officeart/2005/8/layout/bProcess3"/>
    <dgm:cxn modelId="{F5C40695-B998-482A-AFCF-4817095FF8F9}" srcId="{BB91500A-BE3E-4625-8E0B-D75A0EF44F22}" destId="{E07A8735-5AC4-4EC5-BABF-470B2C051DDB}" srcOrd="4" destOrd="0" parTransId="{A35E96F0-54E9-4B97-BA26-16BD50F70152}" sibTransId="{CFEC5DF8-3345-4660-8D23-DF6DCE67C564}"/>
    <dgm:cxn modelId="{22FBE848-491A-4DEB-8443-51F48FB64FC6}" srcId="{BB91500A-BE3E-4625-8E0B-D75A0EF44F22}" destId="{F0BB22A2-C5C2-43C5-A54A-EEFDEE9D80B7}" srcOrd="3" destOrd="0" parTransId="{CE322850-9D87-455F-9D53-05B1B810F447}" sibTransId="{145FE6A0-1D49-4FE6-9D6B-41F0B14FE436}"/>
    <dgm:cxn modelId="{9A329572-9BAF-4A3A-A2D3-F86BCC85DB1B}" type="presOf" srcId="{05C6C23D-3B9A-4179-B714-9DC4D6AB95C3}" destId="{1D41DB51-7BC2-4BE8-867E-8B3A4A32F37D}" srcOrd="1" destOrd="0" presId="urn:microsoft.com/office/officeart/2005/8/layout/bProcess3"/>
    <dgm:cxn modelId="{4DA20506-60B8-4D4F-815E-38CB95C97837}" type="presOf" srcId="{F0BB22A2-C5C2-43C5-A54A-EEFDEE9D80B7}" destId="{C6187ACF-5A2B-4B2B-8243-C182FE2149EF}" srcOrd="0" destOrd="0" presId="urn:microsoft.com/office/officeart/2005/8/layout/bProcess3"/>
    <dgm:cxn modelId="{3378E002-1F6F-4927-BDFB-BBFA95AE2B9F}" type="presOf" srcId="{D6A6B39E-6FE4-47F3-AABA-39FA707D4E81}" destId="{4F0E2F99-4D60-436E-AB8C-71D83A48FB56}" srcOrd="0" destOrd="0" presId="urn:microsoft.com/office/officeart/2005/8/layout/bProcess3"/>
    <dgm:cxn modelId="{DB8DC87F-857C-4384-9F6D-9E18113F123F}" type="presOf" srcId="{86E1AD30-BD58-4998-9130-8FAD76BE31A1}" destId="{90355607-5589-4FAE-825E-383CEFF5188B}" srcOrd="1" destOrd="0" presId="urn:microsoft.com/office/officeart/2005/8/layout/bProcess3"/>
    <dgm:cxn modelId="{8A0EC584-4AA9-4E36-9879-0F0060DE90C5}" type="presOf" srcId="{3AA712DD-F2AF-4F59-A56F-549714B344ED}" destId="{B4C87A2E-DAA1-4B5D-B1D9-BB5EFCCC3276}" srcOrd="1" destOrd="0" presId="urn:microsoft.com/office/officeart/2005/8/layout/bProcess3"/>
    <dgm:cxn modelId="{0A263EFC-ACD9-44E6-9311-F0DDA9C5F7A9}" type="presOf" srcId="{E07A8735-5AC4-4EC5-BABF-470B2C051DDB}" destId="{A4176FA2-1780-4847-84E3-40E7A2FBD4B2}" srcOrd="0" destOrd="0" presId="urn:microsoft.com/office/officeart/2005/8/layout/bProcess3"/>
    <dgm:cxn modelId="{FBED64FD-880D-405B-92A0-554C970EE4F1}" srcId="{BB91500A-BE3E-4625-8E0B-D75A0EF44F22}" destId="{08F54140-B223-4F44-984E-7A8938EFB4BB}" srcOrd="5" destOrd="0" parTransId="{FCAA7097-3071-48B7-9D7E-DD8238C89654}" sibTransId="{D6A6B39E-6FE4-47F3-AABA-39FA707D4E81}"/>
    <dgm:cxn modelId="{A367416D-A68B-420A-8EE6-3A304EC07555}" type="presOf" srcId="{86E1AD30-BD58-4998-9130-8FAD76BE31A1}" destId="{A1ECFCA3-CE92-4C8A-9CE9-660A26E4B5FF}" srcOrd="0" destOrd="0" presId="urn:microsoft.com/office/officeart/2005/8/layout/bProcess3"/>
    <dgm:cxn modelId="{9844B216-AC48-4B21-B770-19D0D258CAD4}" srcId="{BB91500A-BE3E-4625-8E0B-D75A0EF44F22}" destId="{FAC40959-A45F-4941-A5DB-C052A35DA9F0}" srcOrd="7" destOrd="0" parTransId="{F76E19EF-21CC-418F-94E7-531E241FE26C}" sibTransId="{418A13B4-1F00-4764-B148-22FEF540C8DE}"/>
    <dgm:cxn modelId="{E921BF11-75B3-4708-8FE9-E4BBB55166AF}" type="presOf" srcId="{145FE6A0-1D49-4FE6-9D6B-41F0B14FE436}" destId="{54612B53-1BE5-4373-8AF8-323A62103F42}" srcOrd="0" destOrd="0" presId="urn:microsoft.com/office/officeart/2005/8/layout/bProcess3"/>
    <dgm:cxn modelId="{F6ADA848-FC37-4028-AFB2-E6C7546A81DA}" type="presOf" srcId="{FAC40959-A45F-4941-A5DB-C052A35DA9F0}" destId="{917E8C67-8257-45B7-9580-19E0458039BA}" srcOrd="0" destOrd="0" presId="urn:microsoft.com/office/officeart/2005/8/layout/bProcess3"/>
    <dgm:cxn modelId="{94A3FCA4-BA19-45A9-85C2-86C748F0260E}" type="presParOf" srcId="{026881F0-C0F8-447C-BDD7-814FDA1DFFD2}" destId="{3879DE6B-96DF-4946-B750-6E8983D49D59}" srcOrd="0" destOrd="0" presId="urn:microsoft.com/office/officeart/2005/8/layout/bProcess3"/>
    <dgm:cxn modelId="{68956917-FBD0-4DA5-BB44-7CFAC854EA6F}" type="presParOf" srcId="{026881F0-C0F8-447C-BDD7-814FDA1DFFD2}" destId="{F7DA95AA-29F1-4F9F-9464-07D790D8ABF3}" srcOrd="1" destOrd="0" presId="urn:microsoft.com/office/officeart/2005/8/layout/bProcess3"/>
    <dgm:cxn modelId="{F856982C-FDA0-4447-84FA-CB2B8E10BF02}" type="presParOf" srcId="{F7DA95AA-29F1-4F9F-9464-07D790D8ABF3}" destId="{1D41DB51-7BC2-4BE8-867E-8B3A4A32F37D}" srcOrd="0" destOrd="0" presId="urn:microsoft.com/office/officeart/2005/8/layout/bProcess3"/>
    <dgm:cxn modelId="{1A6964EC-2BC1-4D39-B846-E8FDFA2A1965}" type="presParOf" srcId="{026881F0-C0F8-447C-BDD7-814FDA1DFFD2}" destId="{3FDC9A37-6183-4151-900B-1B9B0E2FD96C}" srcOrd="2" destOrd="0" presId="urn:microsoft.com/office/officeart/2005/8/layout/bProcess3"/>
    <dgm:cxn modelId="{643AEB23-DCF9-4095-8939-729A99E879CD}" type="presParOf" srcId="{026881F0-C0F8-447C-BDD7-814FDA1DFFD2}" destId="{B60DD60D-8CCF-4E25-8EA1-0A7E713C71E5}" srcOrd="3" destOrd="0" presId="urn:microsoft.com/office/officeart/2005/8/layout/bProcess3"/>
    <dgm:cxn modelId="{CAE13085-5C79-4F5F-9A73-7DE6150B49DF}" type="presParOf" srcId="{B60DD60D-8CCF-4E25-8EA1-0A7E713C71E5}" destId="{CFE3776A-8D78-458D-9B41-09582482858A}" srcOrd="0" destOrd="0" presId="urn:microsoft.com/office/officeart/2005/8/layout/bProcess3"/>
    <dgm:cxn modelId="{C8E92C5C-49B5-46FD-8055-167456BB55F6}" type="presParOf" srcId="{026881F0-C0F8-447C-BDD7-814FDA1DFFD2}" destId="{FA3CD2EB-E4E4-4D87-A617-DAD57223CA38}" srcOrd="4" destOrd="0" presId="urn:microsoft.com/office/officeart/2005/8/layout/bProcess3"/>
    <dgm:cxn modelId="{B0DFEEE5-DCB4-4CBF-9974-E34229152B97}" type="presParOf" srcId="{026881F0-C0F8-447C-BDD7-814FDA1DFFD2}" destId="{A1ECFCA3-CE92-4C8A-9CE9-660A26E4B5FF}" srcOrd="5" destOrd="0" presId="urn:microsoft.com/office/officeart/2005/8/layout/bProcess3"/>
    <dgm:cxn modelId="{59C17E68-DC12-4889-918E-7E3612602E2F}" type="presParOf" srcId="{A1ECFCA3-CE92-4C8A-9CE9-660A26E4B5FF}" destId="{90355607-5589-4FAE-825E-383CEFF5188B}" srcOrd="0" destOrd="0" presId="urn:microsoft.com/office/officeart/2005/8/layout/bProcess3"/>
    <dgm:cxn modelId="{D6C9ED51-14C5-40E9-97BA-54BA10AC9EDD}" type="presParOf" srcId="{026881F0-C0F8-447C-BDD7-814FDA1DFFD2}" destId="{C6187ACF-5A2B-4B2B-8243-C182FE2149EF}" srcOrd="6" destOrd="0" presId="urn:microsoft.com/office/officeart/2005/8/layout/bProcess3"/>
    <dgm:cxn modelId="{50AB63DE-5EC5-48A6-BF3A-888A41A99A63}" type="presParOf" srcId="{026881F0-C0F8-447C-BDD7-814FDA1DFFD2}" destId="{54612B53-1BE5-4373-8AF8-323A62103F42}" srcOrd="7" destOrd="0" presId="urn:microsoft.com/office/officeart/2005/8/layout/bProcess3"/>
    <dgm:cxn modelId="{69E134ED-C5F0-479B-B57F-3A97FCC0232E}" type="presParOf" srcId="{54612B53-1BE5-4373-8AF8-323A62103F42}" destId="{569999D8-929F-4FA1-87C7-76C026EC489A}" srcOrd="0" destOrd="0" presId="urn:microsoft.com/office/officeart/2005/8/layout/bProcess3"/>
    <dgm:cxn modelId="{409319F6-A3BE-439E-9AA6-CC2D11304870}" type="presParOf" srcId="{026881F0-C0F8-447C-BDD7-814FDA1DFFD2}" destId="{A4176FA2-1780-4847-84E3-40E7A2FBD4B2}" srcOrd="8" destOrd="0" presId="urn:microsoft.com/office/officeart/2005/8/layout/bProcess3"/>
    <dgm:cxn modelId="{46122E36-6F58-4CC7-85C4-07DF36FB364C}" type="presParOf" srcId="{026881F0-C0F8-447C-BDD7-814FDA1DFFD2}" destId="{C0A60EEC-A13F-442B-975E-C96315076405}" srcOrd="9" destOrd="0" presId="urn:microsoft.com/office/officeart/2005/8/layout/bProcess3"/>
    <dgm:cxn modelId="{64C8EB39-2E95-451C-96C4-77E08D740CE5}" type="presParOf" srcId="{C0A60EEC-A13F-442B-975E-C96315076405}" destId="{837ACC38-0326-47D8-9A29-11BF74BDED48}" srcOrd="0" destOrd="0" presId="urn:microsoft.com/office/officeart/2005/8/layout/bProcess3"/>
    <dgm:cxn modelId="{484582F8-5A19-414E-8B50-7EA5182A0175}" type="presParOf" srcId="{026881F0-C0F8-447C-BDD7-814FDA1DFFD2}" destId="{0F73848C-13A0-43C8-A662-0CA1C1FDFBA7}" srcOrd="10" destOrd="0" presId="urn:microsoft.com/office/officeart/2005/8/layout/bProcess3"/>
    <dgm:cxn modelId="{2C6CBA48-58F6-43A8-8A9F-7467B1BA15D2}" type="presParOf" srcId="{026881F0-C0F8-447C-BDD7-814FDA1DFFD2}" destId="{4F0E2F99-4D60-436E-AB8C-71D83A48FB56}" srcOrd="11" destOrd="0" presId="urn:microsoft.com/office/officeart/2005/8/layout/bProcess3"/>
    <dgm:cxn modelId="{9F1904C2-B937-4B13-806C-0A858F799471}" type="presParOf" srcId="{4F0E2F99-4D60-436E-AB8C-71D83A48FB56}" destId="{B3545EDF-2DA7-4A0A-A7DA-59D865CBABC9}" srcOrd="0" destOrd="0" presId="urn:microsoft.com/office/officeart/2005/8/layout/bProcess3"/>
    <dgm:cxn modelId="{CC5A7F73-632D-42D8-898E-7609DE39F10D}" type="presParOf" srcId="{026881F0-C0F8-447C-BDD7-814FDA1DFFD2}" destId="{4BDF290F-4B1C-40B4-B30D-B826CD5AAA41}" srcOrd="12" destOrd="0" presId="urn:microsoft.com/office/officeart/2005/8/layout/bProcess3"/>
    <dgm:cxn modelId="{995F0D0F-8EC5-4509-B127-6ABE6B221BE2}" type="presParOf" srcId="{026881F0-C0F8-447C-BDD7-814FDA1DFFD2}" destId="{3435112B-E282-4EE8-896B-6A98BADE6834}" srcOrd="13" destOrd="0" presId="urn:microsoft.com/office/officeart/2005/8/layout/bProcess3"/>
    <dgm:cxn modelId="{EA09D6F9-19C1-48A2-B2C1-CB6207910981}" type="presParOf" srcId="{3435112B-E282-4EE8-896B-6A98BADE6834}" destId="{B4C87A2E-DAA1-4B5D-B1D9-BB5EFCCC3276}" srcOrd="0" destOrd="0" presId="urn:microsoft.com/office/officeart/2005/8/layout/bProcess3"/>
    <dgm:cxn modelId="{3B5F2DF7-4BBC-49CD-BB6F-3A75EE99F594}" type="presParOf" srcId="{026881F0-C0F8-447C-BDD7-814FDA1DFFD2}" destId="{917E8C67-8257-45B7-9580-19E0458039BA}" srcOrd="14" destOrd="0" presId="urn:microsoft.com/office/officeart/2005/8/layout/bProcess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0A0901-5BC9-4DC1-AB8C-9CFD25C29B5F}" type="doc">
      <dgm:prSet loTypeId="urn:microsoft.com/office/officeart/2005/8/layout/hList6" loCatId="list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es-CO"/>
        </a:p>
      </dgm:t>
    </dgm:pt>
    <dgm:pt modelId="{C095C32B-34AE-4161-86D9-74CA0D731B72}">
      <dgm:prSet phldrT="[Texto]"/>
      <dgm:spPr/>
      <dgm:t>
        <a:bodyPr/>
        <a:lstStyle/>
        <a:p>
          <a:r>
            <a:rPr lang="es-CO" sz="1900" b="1" dirty="0" smtClean="0"/>
            <a:t>RETIROS</a:t>
          </a:r>
          <a:endParaRPr lang="es-CO" sz="1900" b="1" dirty="0"/>
        </a:p>
      </dgm:t>
    </dgm:pt>
    <dgm:pt modelId="{F846D187-D8B7-40BA-8A55-8D0F511DDDD8}" type="parTrans" cxnId="{DB233AF1-6D10-4909-9D9D-3C6FF155072F}">
      <dgm:prSet/>
      <dgm:spPr/>
      <dgm:t>
        <a:bodyPr/>
        <a:lstStyle/>
        <a:p>
          <a:endParaRPr lang="es-CO"/>
        </a:p>
      </dgm:t>
    </dgm:pt>
    <dgm:pt modelId="{59E4E183-7E68-4758-A4EC-FC94A39CDEE7}" type="sibTrans" cxnId="{DB233AF1-6D10-4909-9D9D-3C6FF155072F}">
      <dgm:prSet/>
      <dgm:spPr/>
      <dgm:t>
        <a:bodyPr/>
        <a:lstStyle/>
        <a:p>
          <a:endParaRPr lang="es-CO"/>
        </a:p>
      </dgm:t>
    </dgm:pt>
    <dgm:pt modelId="{1EF5A4B2-0DDD-46DB-BB9A-F91E534D9FD6}">
      <dgm:prSet phldrT="[Texto]" custT="1"/>
      <dgm:spPr/>
      <dgm:t>
        <a:bodyPr/>
        <a:lstStyle/>
        <a:p>
          <a:r>
            <a:rPr lang="es-CO" sz="1800" dirty="0" smtClean="0"/>
            <a:t>Contenedor Lleno.</a:t>
          </a:r>
          <a:endParaRPr lang="es-CO" sz="1800" dirty="0"/>
        </a:p>
      </dgm:t>
    </dgm:pt>
    <dgm:pt modelId="{3F6F5CA1-08A0-4261-967C-284000C4B2B8}" type="parTrans" cxnId="{66E97CC3-EB32-4FF4-A27C-E0DFA917699B}">
      <dgm:prSet/>
      <dgm:spPr/>
      <dgm:t>
        <a:bodyPr/>
        <a:lstStyle/>
        <a:p>
          <a:endParaRPr lang="es-CO"/>
        </a:p>
      </dgm:t>
    </dgm:pt>
    <dgm:pt modelId="{DB0F25F5-8521-4046-80F0-ABA1EB0E9823}" type="sibTrans" cxnId="{66E97CC3-EB32-4FF4-A27C-E0DFA917699B}">
      <dgm:prSet/>
      <dgm:spPr/>
      <dgm:t>
        <a:bodyPr/>
        <a:lstStyle/>
        <a:p>
          <a:endParaRPr lang="es-CO"/>
        </a:p>
      </dgm:t>
    </dgm:pt>
    <dgm:pt modelId="{BDECE3D8-1757-40F0-815D-710A8094DEA9}">
      <dgm:prSet phldrT="[Texto]"/>
      <dgm:spPr/>
      <dgm:t>
        <a:bodyPr/>
        <a:lstStyle/>
        <a:p>
          <a:r>
            <a:rPr lang="es-CO" sz="1900" b="1" dirty="0" smtClean="0"/>
            <a:t>INGRESOS</a:t>
          </a:r>
          <a:endParaRPr lang="es-CO" sz="1900" b="1" dirty="0"/>
        </a:p>
      </dgm:t>
    </dgm:pt>
    <dgm:pt modelId="{490FCF73-08D9-45CB-9EAF-602816E461F1}" type="parTrans" cxnId="{96666839-253D-44B0-BE74-B9E11DA0B740}">
      <dgm:prSet/>
      <dgm:spPr/>
      <dgm:t>
        <a:bodyPr/>
        <a:lstStyle/>
        <a:p>
          <a:endParaRPr lang="es-CO"/>
        </a:p>
      </dgm:t>
    </dgm:pt>
    <dgm:pt modelId="{EE6E852A-117E-4B1B-B86E-CE79419D2708}" type="sibTrans" cxnId="{96666839-253D-44B0-BE74-B9E11DA0B740}">
      <dgm:prSet/>
      <dgm:spPr/>
      <dgm:t>
        <a:bodyPr/>
        <a:lstStyle/>
        <a:p>
          <a:endParaRPr lang="es-CO"/>
        </a:p>
      </dgm:t>
    </dgm:pt>
    <dgm:pt modelId="{21E64F7C-9878-455D-8CA5-5277CA69C237}">
      <dgm:prSet phldrT="[Texto]" custT="1"/>
      <dgm:spPr/>
      <dgm:t>
        <a:bodyPr/>
        <a:lstStyle/>
        <a:p>
          <a:r>
            <a:rPr lang="es-CO" sz="1600" dirty="0" smtClean="0"/>
            <a:t>Banano en Contenedor.</a:t>
          </a:r>
          <a:endParaRPr lang="es-CO" sz="1600" dirty="0"/>
        </a:p>
      </dgm:t>
    </dgm:pt>
    <dgm:pt modelId="{3F4AC7A5-E8BB-400F-A0F3-64AC040DA91E}" type="parTrans" cxnId="{00BC61B9-ED62-4A9D-A74A-2D75EDAB4F07}">
      <dgm:prSet/>
      <dgm:spPr/>
      <dgm:t>
        <a:bodyPr/>
        <a:lstStyle/>
        <a:p>
          <a:endParaRPr lang="es-CO"/>
        </a:p>
      </dgm:t>
    </dgm:pt>
    <dgm:pt modelId="{03F58C0A-685B-4B7F-99BB-EC3E3E0ECA62}" type="sibTrans" cxnId="{00BC61B9-ED62-4A9D-A74A-2D75EDAB4F07}">
      <dgm:prSet/>
      <dgm:spPr/>
      <dgm:t>
        <a:bodyPr/>
        <a:lstStyle/>
        <a:p>
          <a:endParaRPr lang="es-CO"/>
        </a:p>
      </dgm:t>
    </dgm:pt>
    <dgm:pt modelId="{4B2535FC-6987-4749-B367-DCE6EB13EF44}">
      <dgm:prSet phldrT="[Texto]" custT="1"/>
      <dgm:spPr/>
      <dgm:t>
        <a:bodyPr/>
        <a:lstStyle/>
        <a:p>
          <a:r>
            <a:rPr lang="es-CO" sz="1900" b="1" dirty="0" smtClean="0"/>
            <a:t>OTROS</a:t>
          </a:r>
          <a:endParaRPr lang="es-CO" sz="1900" b="1" dirty="0"/>
        </a:p>
      </dgm:t>
    </dgm:pt>
    <dgm:pt modelId="{BCBE600C-036D-42F3-BCC0-9AA1566EA9AD}" type="parTrans" cxnId="{617B1C23-62D0-4845-99CB-AE1D4AB9844F}">
      <dgm:prSet/>
      <dgm:spPr/>
      <dgm:t>
        <a:bodyPr/>
        <a:lstStyle/>
        <a:p>
          <a:endParaRPr lang="es-CO"/>
        </a:p>
      </dgm:t>
    </dgm:pt>
    <dgm:pt modelId="{E0461653-A399-4E2E-B45E-D81F1883AAAB}" type="sibTrans" cxnId="{617B1C23-62D0-4845-99CB-AE1D4AB9844F}">
      <dgm:prSet/>
      <dgm:spPr/>
      <dgm:t>
        <a:bodyPr/>
        <a:lstStyle/>
        <a:p>
          <a:endParaRPr lang="es-CO"/>
        </a:p>
      </dgm:t>
    </dgm:pt>
    <dgm:pt modelId="{DE9A3A04-C978-4162-ACCB-E817580771E9}">
      <dgm:prSet phldrT="[Texto]" custT="1"/>
      <dgm:spPr/>
      <dgm:t>
        <a:bodyPr/>
        <a:lstStyle/>
        <a:p>
          <a:r>
            <a:rPr lang="es-CO" sz="1800" dirty="0" smtClean="0"/>
            <a:t>Porteo de Carga General.</a:t>
          </a:r>
          <a:endParaRPr lang="es-CO" sz="1800" dirty="0"/>
        </a:p>
      </dgm:t>
    </dgm:pt>
    <dgm:pt modelId="{C79E7DBD-11B4-401E-B386-97B3599C8A2E}" type="parTrans" cxnId="{1E271C4C-1266-4CB0-AE30-E68EA681087F}">
      <dgm:prSet/>
      <dgm:spPr/>
      <dgm:t>
        <a:bodyPr/>
        <a:lstStyle/>
        <a:p>
          <a:endParaRPr lang="es-CO"/>
        </a:p>
      </dgm:t>
    </dgm:pt>
    <dgm:pt modelId="{20A3A59E-C00C-49E2-AFD0-1C6D1284EBFB}" type="sibTrans" cxnId="{1E271C4C-1266-4CB0-AE30-E68EA681087F}">
      <dgm:prSet/>
      <dgm:spPr/>
      <dgm:t>
        <a:bodyPr/>
        <a:lstStyle/>
        <a:p>
          <a:endParaRPr lang="es-CO"/>
        </a:p>
      </dgm:t>
    </dgm:pt>
    <dgm:pt modelId="{542417C0-8EDA-4235-8151-9049C8EB3418}">
      <dgm:prSet phldrT="[Texto]" custT="1"/>
      <dgm:spPr/>
      <dgm:t>
        <a:bodyPr/>
        <a:lstStyle/>
        <a:p>
          <a:r>
            <a:rPr lang="es-CO" sz="1800" dirty="0" smtClean="0"/>
            <a:t>Contenedor Vacío.</a:t>
          </a:r>
          <a:endParaRPr lang="es-CO" sz="1800" dirty="0"/>
        </a:p>
      </dgm:t>
    </dgm:pt>
    <dgm:pt modelId="{04D2739A-C056-4E39-B1F7-E8BD4F60E4E4}" type="parTrans" cxnId="{ADDBD14A-A1C0-4A38-B702-6E8C2B469434}">
      <dgm:prSet/>
      <dgm:spPr/>
      <dgm:t>
        <a:bodyPr/>
        <a:lstStyle/>
        <a:p>
          <a:endParaRPr lang="es-CO"/>
        </a:p>
      </dgm:t>
    </dgm:pt>
    <dgm:pt modelId="{231FE92C-B68F-42DB-A75C-6627A5E8DB63}" type="sibTrans" cxnId="{ADDBD14A-A1C0-4A38-B702-6E8C2B469434}">
      <dgm:prSet/>
      <dgm:spPr/>
      <dgm:t>
        <a:bodyPr/>
        <a:lstStyle/>
        <a:p>
          <a:endParaRPr lang="es-CO"/>
        </a:p>
      </dgm:t>
    </dgm:pt>
    <dgm:pt modelId="{D6FCD2A0-B5C9-40DE-9FEB-0B6EF57567FD}">
      <dgm:prSet phldrT="[Texto]" custT="1"/>
      <dgm:spPr/>
      <dgm:t>
        <a:bodyPr/>
        <a:lstStyle/>
        <a:p>
          <a:r>
            <a:rPr lang="es-CO" sz="1800" dirty="0" smtClean="0"/>
            <a:t>Granel (Directo o Indirecto).</a:t>
          </a:r>
          <a:endParaRPr lang="es-CO" sz="1800" dirty="0"/>
        </a:p>
      </dgm:t>
    </dgm:pt>
    <dgm:pt modelId="{E8B6A7ED-F85E-4A45-9B20-96342B242784}" type="parTrans" cxnId="{2F78F8CC-F1A6-44C4-BBA6-B40F471EDCF2}">
      <dgm:prSet/>
      <dgm:spPr/>
      <dgm:t>
        <a:bodyPr/>
        <a:lstStyle/>
        <a:p>
          <a:endParaRPr lang="es-CO"/>
        </a:p>
      </dgm:t>
    </dgm:pt>
    <dgm:pt modelId="{26705D2F-3CF1-407F-BD3C-5F24FB55635D}" type="sibTrans" cxnId="{2F78F8CC-F1A6-44C4-BBA6-B40F471EDCF2}">
      <dgm:prSet/>
      <dgm:spPr/>
      <dgm:t>
        <a:bodyPr/>
        <a:lstStyle/>
        <a:p>
          <a:endParaRPr lang="es-CO"/>
        </a:p>
      </dgm:t>
    </dgm:pt>
    <dgm:pt modelId="{0CAA242B-45B1-4AAF-BDCE-985895610A51}">
      <dgm:prSet phldrT="[Texto]" custT="1"/>
      <dgm:spPr/>
      <dgm:t>
        <a:bodyPr/>
        <a:lstStyle/>
        <a:p>
          <a:r>
            <a:rPr lang="es-CO" sz="1800" dirty="0" smtClean="0"/>
            <a:t>Carga General.</a:t>
          </a:r>
          <a:endParaRPr lang="es-CO" sz="1800" dirty="0"/>
        </a:p>
      </dgm:t>
    </dgm:pt>
    <dgm:pt modelId="{91787CB9-4317-407D-AB21-11D55C786F4A}" type="parTrans" cxnId="{7A70BDD6-7C20-42AE-9788-074D27FFE4B0}">
      <dgm:prSet/>
      <dgm:spPr/>
      <dgm:t>
        <a:bodyPr/>
        <a:lstStyle/>
        <a:p>
          <a:endParaRPr lang="es-CO"/>
        </a:p>
      </dgm:t>
    </dgm:pt>
    <dgm:pt modelId="{BB113CAB-C3CD-435C-9182-A505E533E8FE}" type="sibTrans" cxnId="{7A70BDD6-7C20-42AE-9788-074D27FFE4B0}">
      <dgm:prSet/>
      <dgm:spPr/>
      <dgm:t>
        <a:bodyPr/>
        <a:lstStyle/>
        <a:p>
          <a:endParaRPr lang="es-CO"/>
        </a:p>
      </dgm:t>
    </dgm:pt>
    <dgm:pt modelId="{ED48D653-FD29-4DA5-9335-511F70EADAB7}">
      <dgm:prSet phldrT="[Texto]" custT="1"/>
      <dgm:spPr/>
      <dgm:t>
        <a:bodyPr/>
        <a:lstStyle/>
        <a:p>
          <a:r>
            <a:rPr lang="es-CO" sz="1800" dirty="0" smtClean="0"/>
            <a:t>Vehículos.</a:t>
          </a:r>
          <a:endParaRPr lang="es-CO" sz="1800" dirty="0"/>
        </a:p>
      </dgm:t>
    </dgm:pt>
    <dgm:pt modelId="{59515353-E163-4C5F-8B2D-EDC228F92E10}" type="parTrans" cxnId="{49969ABB-E07A-4BF3-95BB-507E42204CE5}">
      <dgm:prSet/>
      <dgm:spPr/>
      <dgm:t>
        <a:bodyPr/>
        <a:lstStyle/>
        <a:p>
          <a:endParaRPr lang="es-CO"/>
        </a:p>
      </dgm:t>
    </dgm:pt>
    <dgm:pt modelId="{99455310-8E1B-4412-9F4B-934DC5E1C2F3}" type="sibTrans" cxnId="{49969ABB-E07A-4BF3-95BB-507E42204CE5}">
      <dgm:prSet/>
      <dgm:spPr/>
      <dgm:t>
        <a:bodyPr/>
        <a:lstStyle/>
        <a:p>
          <a:endParaRPr lang="es-CO"/>
        </a:p>
      </dgm:t>
    </dgm:pt>
    <dgm:pt modelId="{7BAB773E-5D6F-42FA-B3F1-AD9DFF15ECF6}">
      <dgm:prSet phldrT="[Texto]" custT="1"/>
      <dgm:spPr/>
      <dgm:t>
        <a:bodyPr/>
        <a:lstStyle/>
        <a:p>
          <a:r>
            <a:rPr lang="es-CO" sz="1600" dirty="0" smtClean="0"/>
            <a:t>Banano en Caja o Pallet.</a:t>
          </a:r>
          <a:endParaRPr lang="es-CO" sz="1600" dirty="0"/>
        </a:p>
      </dgm:t>
    </dgm:pt>
    <dgm:pt modelId="{9009A22D-42C2-4A36-9424-4D98D0DA0EB4}" type="parTrans" cxnId="{2B7661F7-D8B2-4D72-957F-C0F23D48E049}">
      <dgm:prSet/>
      <dgm:spPr/>
      <dgm:t>
        <a:bodyPr/>
        <a:lstStyle/>
        <a:p>
          <a:endParaRPr lang="es-CO"/>
        </a:p>
      </dgm:t>
    </dgm:pt>
    <dgm:pt modelId="{A6914963-AED6-443E-BDD3-DC39A595EB90}" type="sibTrans" cxnId="{2B7661F7-D8B2-4D72-957F-C0F23D48E049}">
      <dgm:prSet/>
      <dgm:spPr/>
      <dgm:t>
        <a:bodyPr/>
        <a:lstStyle/>
        <a:p>
          <a:endParaRPr lang="es-CO"/>
        </a:p>
      </dgm:t>
    </dgm:pt>
    <dgm:pt modelId="{FD58FC4D-CDFF-4439-A985-58841B646B44}">
      <dgm:prSet phldrT="[Texto]" custT="1"/>
      <dgm:spPr/>
      <dgm:t>
        <a:bodyPr/>
        <a:lstStyle/>
        <a:p>
          <a:r>
            <a:rPr lang="es-CO" sz="1600" dirty="0" smtClean="0"/>
            <a:t>Contenedor Lleno. </a:t>
          </a:r>
          <a:endParaRPr lang="es-CO" sz="1600" dirty="0"/>
        </a:p>
      </dgm:t>
    </dgm:pt>
    <dgm:pt modelId="{9FB90D70-49C9-4C3A-BBA8-A0AA555D6CBF}" type="parTrans" cxnId="{5FD7D402-3574-4DB6-9815-EDBF18559024}">
      <dgm:prSet/>
      <dgm:spPr/>
      <dgm:t>
        <a:bodyPr/>
        <a:lstStyle/>
        <a:p>
          <a:endParaRPr lang="es-CO"/>
        </a:p>
      </dgm:t>
    </dgm:pt>
    <dgm:pt modelId="{DD6170B7-8C58-4C88-AC63-1A9D2B3F75A8}" type="sibTrans" cxnId="{5FD7D402-3574-4DB6-9815-EDBF18559024}">
      <dgm:prSet/>
      <dgm:spPr/>
      <dgm:t>
        <a:bodyPr/>
        <a:lstStyle/>
        <a:p>
          <a:endParaRPr lang="es-CO"/>
        </a:p>
      </dgm:t>
    </dgm:pt>
    <dgm:pt modelId="{5C026B23-FA50-4423-9D5E-87EDAC93D733}">
      <dgm:prSet phldrT="[Texto]" custT="1"/>
      <dgm:spPr/>
      <dgm:t>
        <a:bodyPr/>
        <a:lstStyle/>
        <a:p>
          <a:r>
            <a:rPr lang="es-CO" sz="1600" dirty="0" smtClean="0"/>
            <a:t>Contenedor Vacío. </a:t>
          </a:r>
          <a:endParaRPr lang="es-CO" sz="1600" dirty="0"/>
        </a:p>
      </dgm:t>
    </dgm:pt>
    <dgm:pt modelId="{17D1CFB7-8370-4B5F-B14C-5AFF2833DE18}" type="parTrans" cxnId="{9258B58C-E08D-4BC1-8CFC-6A001E7174C3}">
      <dgm:prSet/>
      <dgm:spPr/>
      <dgm:t>
        <a:bodyPr/>
        <a:lstStyle/>
        <a:p>
          <a:endParaRPr lang="es-CO"/>
        </a:p>
      </dgm:t>
    </dgm:pt>
    <dgm:pt modelId="{74DDF7B7-775E-40BB-8100-25ADF215FF1F}" type="sibTrans" cxnId="{9258B58C-E08D-4BC1-8CFC-6A001E7174C3}">
      <dgm:prSet/>
      <dgm:spPr/>
      <dgm:t>
        <a:bodyPr/>
        <a:lstStyle/>
        <a:p>
          <a:endParaRPr lang="es-CO"/>
        </a:p>
      </dgm:t>
    </dgm:pt>
    <dgm:pt modelId="{2E575C70-7E27-4E24-9E39-EE3F19901075}">
      <dgm:prSet phldrT="[Texto]" custT="1"/>
      <dgm:spPr/>
      <dgm:t>
        <a:bodyPr/>
        <a:lstStyle/>
        <a:p>
          <a:r>
            <a:rPr lang="es-CO" sz="1600" dirty="0" smtClean="0"/>
            <a:t>Carga General.</a:t>
          </a:r>
          <a:endParaRPr lang="es-CO" sz="1600" dirty="0"/>
        </a:p>
      </dgm:t>
    </dgm:pt>
    <dgm:pt modelId="{704A0F85-7882-44E9-8B18-BEB81BF77080}" type="parTrans" cxnId="{F3A75E8E-A7FA-4D54-B450-C5D4CEFCCA18}">
      <dgm:prSet/>
      <dgm:spPr/>
      <dgm:t>
        <a:bodyPr/>
        <a:lstStyle/>
        <a:p>
          <a:endParaRPr lang="es-CO"/>
        </a:p>
      </dgm:t>
    </dgm:pt>
    <dgm:pt modelId="{343197E5-08EE-4C5D-A0D5-323AC5DDA65C}" type="sibTrans" cxnId="{F3A75E8E-A7FA-4D54-B450-C5D4CEFCCA18}">
      <dgm:prSet/>
      <dgm:spPr/>
      <dgm:t>
        <a:bodyPr/>
        <a:lstStyle/>
        <a:p>
          <a:endParaRPr lang="es-CO"/>
        </a:p>
      </dgm:t>
    </dgm:pt>
    <dgm:pt modelId="{59CCBFA9-1F82-4768-97C4-70298CBE22E1}">
      <dgm:prSet phldrT="[Texto]" custT="1"/>
      <dgm:spPr/>
      <dgm:t>
        <a:bodyPr/>
        <a:lstStyle/>
        <a:p>
          <a:r>
            <a:rPr lang="es-CO" sz="1600" dirty="0" smtClean="0"/>
            <a:t>Carbón.</a:t>
          </a:r>
          <a:endParaRPr lang="es-CO" sz="1600" dirty="0"/>
        </a:p>
      </dgm:t>
    </dgm:pt>
    <dgm:pt modelId="{4EE12ECC-82E1-4B2E-9262-2C08C3C57623}" type="parTrans" cxnId="{D09C119B-BF62-4A8E-8FD1-519CCDCDB04B}">
      <dgm:prSet/>
      <dgm:spPr/>
      <dgm:t>
        <a:bodyPr/>
        <a:lstStyle/>
        <a:p>
          <a:endParaRPr lang="es-CO"/>
        </a:p>
      </dgm:t>
    </dgm:pt>
    <dgm:pt modelId="{ED7FE443-E8D1-42E5-85E5-6A9695D01E84}" type="sibTrans" cxnId="{D09C119B-BF62-4A8E-8FD1-519CCDCDB04B}">
      <dgm:prSet/>
      <dgm:spPr/>
      <dgm:t>
        <a:bodyPr/>
        <a:lstStyle/>
        <a:p>
          <a:endParaRPr lang="es-CO"/>
        </a:p>
      </dgm:t>
    </dgm:pt>
    <dgm:pt modelId="{96F4DA77-0442-4D02-A267-18A0BD67EDBB}">
      <dgm:prSet phldrT="[Texto]" custT="1"/>
      <dgm:spPr/>
      <dgm:t>
        <a:bodyPr/>
        <a:lstStyle/>
        <a:p>
          <a:r>
            <a:rPr lang="es-CO" sz="1600" dirty="0" smtClean="0"/>
            <a:t>Llenado de Contenedores.</a:t>
          </a:r>
          <a:endParaRPr lang="es-CO" sz="1600" dirty="0"/>
        </a:p>
      </dgm:t>
    </dgm:pt>
    <dgm:pt modelId="{2182ABFF-9CFB-40AD-9735-D115E0BAC8DF}" type="parTrans" cxnId="{1172A016-6F4B-4487-83E6-468FD03E3E73}">
      <dgm:prSet/>
      <dgm:spPr/>
      <dgm:t>
        <a:bodyPr/>
        <a:lstStyle/>
        <a:p>
          <a:endParaRPr lang="es-CO"/>
        </a:p>
      </dgm:t>
    </dgm:pt>
    <dgm:pt modelId="{5B3C35A8-907A-44F2-BD50-A233990D64EA}" type="sibTrans" cxnId="{1172A016-6F4B-4487-83E6-468FD03E3E73}">
      <dgm:prSet/>
      <dgm:spPr/>
      <dgm:t>
        <a:bodyPr/>
        <a:lstStyle/>
        <a:p>
          <a:endParaRPr lang="es-CO"/>
        </a:p>
      </dgm:t>
    </dgm:pt>
    <dgm:pt modelId="{D8246222-F78E-4B43-A55B-C6EB07F314EF}">
      <dgm:prSet phldrT="[Texto]" custT="1"/>
      <dgm:spPr/>
      <dgm:t>
        <a:bodyPr/>
        <a:lstStyle/>
        <a:p>
          <a:r>
            <a:rPr lang="es-CO" sz="1800" dirty="0" smtClean="0"/>
            <a:t>Porteo de Granel.</a:t>
          </a:r>
          <a:endParaRPr lang="es-CO" sz="1800" dirty="0"/>
        </a:p>
      </dgm:t>
    </dgm:pt>
    <dgm:pt modelId="{8C3A5162-4DB8-46C7-A40A-9DF9365E8812}" type="parTrans" cxnId="{D01DC0DF-3AE4-4971-9504-613E88A5AC85}">
      <dgm:prSet/>
      <dgm:spPr/>
      <dgm:t>
        <a:bodyPr/>
        <a:lstStyle/>
        <a:p>
          <a:endParaRPr lang="es-CO"/>
        </a:p>
      </dgm:t>
    </dgm:pt>
    <dgm:pt modelId="{67C8ABFB-659D-4A6E-BE81-DD9DB1C9CFDD}" type="sibTrans" cxnId="{D01DC0DF-3AE4-4971-9504-613E88A5AC85}">
      <dgm:prSet/>
      <dgm:spPr/>
      <dgm:t>
        <a:bodyPr/>
        <a:lstStyle/>
        <a:p>
          <a:endParaRPr lang="es-CO"/>
        </a:p>
      </dgm:t>
    </dgm:pt>
    <dgm:pt modelId="{B0521FB4-3DA7-48C1-851C-D655B0D7B776}">
      <dgm:prSet phldrT="[Texto]" custT="1"/>
      <dgm:spPr/>
      <dgm:t>
        <a:bodyPr/>
        <a:lstStyle/>
        <a:p>
          <a:r>
            <a:rPr lang="es-CO" sz="1800" dirty="0" smtClean="0"/>
            <a:t>Traslado de Contenedor a Zona Externa.</a:t>
          </a:r>
          <a:endParaRPr lang="es-CO" sz="1800" dirty="0"/>
        </a:p>
      </dgm:t>
    </dgm:pt>
    <dgm:pt modelId="{7A11C1E7-ADE2-49F4-AEF9-046413E6A4AF}" type="parTrans" cxnId="{D369FA19-EAEB-421A-BEDC-0C137497742C}">
      <dgm:prSet/>
      <dgm:spPr/>
      <dgm:t>
        <a:bodyPr/>
        <a:lstStyle/>
        <a:p>
          <a:endParaRPr lang="es-CO"/>
        </a:p>
      </dgm:t>
    </dgm:pt>
    <dgm:pt modelId="{A393EA14-8B3A-4D0C-BF8F-8133B0BF59AD}" type="sibTrans" cxnId="{D369FA19-EAEB-421A-BEDC-0C137497742C}">
      <dgm:prSet/>
      <dgm:spPr/>
      <dgm:t>
        <a:bodyPr/>
        <a:lstStyle/>
        <a:p>
          <a:endParaRPr lang="es-CO"/>
        </a:p>
      </dgm:t>
    </dgm:pt>
    <dgm:pt modelId="{16C2913C-8280-46B2-BDB3-5EDF16D3C8AE}">
      <dgm:prSet phldrT="[Texto]" custT="1"/>
      <dgm:spPr/>
      <dgm:t>
        <a:bodyPr/>
        <a:lstStyle/>
        <a:p>
          <a:r>
            <a:rPr lang="es-CO" sz="1800" dirty="0" smtClean="0"/>
            <a:t>Otras Cargas.</a:t>
          </a:r>
          <a:endParaRPr lang="es-CO" sz="1800" dirty="0"/>
        </a:p>
      </dgm:t>
    </dgm:pt>
    <dgm:pt modelId="{14CB24C3-692A-4ADA-8146-2CF19E68188F}" type="parTrans" cxnId="{1BF9D0FA-4942-436F-A119-AAA6DDE09FCD}">
      <dgm:prSet/>
      <dgm:spPr/>
      <dgm:t>
        <a:bodyPr/>
        <a:lstStyle/>
        <a:p>
          <a:endParaRPr lang="es-CO"/>
        </a:p>
      </dgm:t>
    </dgm:pt>
    <dgm:pt modelId="{CFDFEC0F-D2CD-451D-9592-6671BAFF1ECD}" type="sibTrans" cxnId="{1BF9D0FA-4942-436F-A119-AAA6DDE09FCD}">
      <dgm:prSet/>
      <dgm:spPr/>
      <dgm:t>
        <a:bodyPr/>
        <a:lstStyle/>
        <a:p>
          <a:endParaRPr lang="es-CO"/>
        </a:p>
      </dgm:t>
    </dgm:pt>
    <dgm:pt modelId="{DBE934D7-3C00-4E46-88E3-5092D4F9A993}">
      <dgm:prSet phldrT="[Texto]" custT="1"/>
      <dgm:spPr/>
      <dgm:t>
        <a:bodyPr/>
        <a:lstStyle/>
        <a:p>
          <a:r>
            <a:rPr lang="es-CO" sz="1800" dirty="0" smtClean="0"/>
            <a:t>Vaciado Directo de Contenedores.</a:t>
          </a:r>
          <a:endParaRPr lang="es-CO" sz="1800" dirty="0"/>
        </a:p>
      </dgm:t>
    </dgm:pt>
    <dgm:pt modelId="{7D41E861-2333-445C-BE2C-4CD1F6028ABB}" type="parTrans" cxnId="{B0B73CEB-BB9D-4E5C-A1E7-4486BD48E075}">
      <dgm:prSet/>
      <dgm:spPr/>
      <dgm:t>
        <a:bodyPr/>
        <a:lstStyle/>
        <a:p>
          <a:endParaRPr lang="es-CO"/>
        </a:p>
      </dgm:t>
    </dgm:pt>
    <dgm:pt modelId="{B626DADD-BB6B-4CDC-99CF-C4FC5EC2D69C}" type="sibTrans" cxnId="{B0B73CEB-BB9D-4E5C-A1E7-4486BD48E075}">
      <dgm:prSet/>
      <dgm:spPr/>
      <dgm:t>
        <a:bodyPr/>
        <a:lstStyle/>
        <a:p>
          <a:endParaRPr lang="es-CO"/>
        </a:p>
      </dgm:t>
    </dgm:pt>
    <dgm:pt modelId="{A70D63B7-FC3D-4CC7-8B72-95832CC4FCA4}" type="pres">
      <dgm:prSet presAssocID="{B80A0901-5BC9-4DC1-AB8C-9CFD25C29B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AEA429E-AB6A-41B3-931E-88E9F99AAF3C}" type="pres">
      <dgm:prSet presAssocID="{C095C32B-34AE-4161-86D9-74CA0D731B7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EA527B7-8080-4C85-948D-9BFFA67212C1}" type="pres">
      <dgm:prSet presAssocID="{59E4E183-7E68-4758-A4EC-FC94A39CDEE7}" presName="sibTrans" presStyleCnt="0"/>
      <dgm:spPr/>
    </dgm:pt>
    <dgm:pt modelId="{31B40E98-A197-4333-ABFF-16DB1DA9515C}" type="pres">
      <dgm:prSet presAssocID="{BDECE3D8-1757-40F0-815D-710A8094DEA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7B7B13A-F234-46C7-8B71-0F0B3EB4BF1B}" type="pres">
      <dgm:prSet presAssocID="{EE6E852A-117E-4B1B-B86E-CE79419D2708}" presName="sibTrans" presStyleCnt="0"/>
      <dgm:spPr/>
    </dgm:pt>
    <dgm:pt modelId="{377315DD-BE6C-4084-BFF4-0D9B01355093}" type="pres">
      <dgm:prSet presAssocID="{4B2535FC-6987-4749-B367-DCE6EB13EF4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95D4408-08A8-4843-869D-DFA0BFC8D0A1}" type="presOf" srcId="{D6FCD2A0-B5C9-40DE-9FEB-0B6EF57567FD}" destId="{7AEA429E-AB6A-41B3-931E-88E9F99AAF3C}" srcOrd="0" destOrd="3" presId="urn:microsoft.com/office/officeart/2005/8/layout/hList6"/>
    <dgm:cxn modelId="{00D40752-034E-4D86-90C8-723C06F8341D}" type="presOf" srcId="{2E575C70-7E27-4E24-9E39-EE3F19901075}" destId="{31B40E98-A197-4333-ABFF-16DB1DA9515C}" srcOrd="0" destOrd="5" presId="urn:microsoft.com/office/officeart/2005/8/layout/hList6"/>
    <dgm:cxn modelId="{DF6FFD1C-9EB1-4E5A-8506-8367B6395B94}" type="presOf" srcId="{D8246222-F78E-4B43-A55B-C6EB07F314EF}" destId="{377315DD-BE6C-4084-BFF4-0D9B01355093}" srcOrd="0" destOrd="2" presId="urn:microsoft.com/office/officeart/2005/8/layout/hList6"/>
    <dgm:cxn modelId="{D369FA19-EAEB-421A-BEDC-0C137497742C}" srcId="{4B2535FC-6987-4749-B367-DCE6EB13EF44}" destId="{B0521FB4-3DA7-48C1-851C-D655B0D7B776}" srcOrd="2" destOrd="0" parTransId="{7A11C1E7-ADE2-49F4-AEF9-046413E6A4AF}" sibTransId="{A393EA14-8B3A-4D0C-BF8F-8133B0BF59AD}"/>
    <dgm:cxn modelId="{46D54B88-5403-4796-8768-2724F861A6C2}" type="presOf" srcId="{ED48D653-FD29-4DA5-9335-511F70EADAB7}" destId="{7AEA429E-AB6A-41B3-931E-88E9F99AAF3C}" srcOrd="0" destOrd="5" presId="urn:microsoft.com/office/officeart/2005/8/layout/hList6"/>
    <dgm:cxn modelId="{A5C9ABE1-AB6B-43A9-809B-F71D8DB7478A}" type="presOf" srcId="{21E64F7C-9878-455D-8CA5-5277CA69C237}" destId="{31B40E98-A197-4333-ABFF-16DB1DA9515C}" srcOrd="0" destOrd="1" presId="urn:microsoft.com/office/officeart/2005/8/layout/hList6"/>
    <dgm:cxn modelId="{7A70BDD6-7C20-42AE-9788-074D27FFE4B0}" srcId="{C095C32B-34AE-4161-86D9-74CA0D731B72}" destId="{0CAA242B-45B1-4AAF-BDCE-985895610A51}" srcOrd="3" destOrd="0" parTransId="{91787CB9-4317-407D-AB21-11D55C786F4A}" sibTransId="{BB113CAB-C3CD-435C-9182-A505E533E8FE}"/>
    <dgm:cxn modelId="{B0B73CEB-BB9D-4E5C-A1E7-4486BD48E075}" srcId="{C095C32B-34AE-4161-86D9-74CA0D731B72}" destId="{DBE934D7-3C00-4E46-88E3-5092D4F9A993}" srcOrd="5" destOrd="0" parTransId="{7D41E861-2333-445C-BE2C-4CD1F6028ABB}" sibTransId="{B626DADD-BB6B-4CDC-99CF-C4FC5EC2D69C}"/>
    <dgm:cxn modelId="{D09C119B-BF62-4A8E-8FD1-519CCDCDB04B}" srcId="{BDECE3D8-1757-40F0-815D-710A8094DEA9}" destId="{59CCBFA9-1F82-4768-97C4-70298CBE22E1}" srcOrd="5" destOrd="0" parTransId="{4EE12ECC-82E1-4B2E-9262-2C08C3C57623}" sibTransId="{ED7FE443-E8D1-42E5-85E5-6A9695D01E84}"/>
    <dgm:cxn modelId="{318088CD-6284-46B1-BA47-BBB2814AB9A2}" type="presOf" srcId="{59CCBFA9-1F82-4768-97C4-70298CBE22E1}" destId="{31B40E98-A197-4333-ABFF-16DB1DA9515C}" srcOrd="0" destOrd="6" presId="urn:microsoft.com/office/officeart/2005/8/layout/hList6"/>
    <dgm:cxn modelId="{37DCD753-67C2-4A9A-94B1-BF6D80166319}" type="presOf" srcId="{5C026B23-FA50-4423-9D5E-87EDAC93D733}" destId="{31B40E98-A197-4333-ABFF-16DB1DA9515C}" srcOrd="0" destOrd="4" presId="urn:microsoft.com/office/officeart/2005/8/layout/hList6"/>
    <dgm:cxn modelId="{DE450125-FA5D-43A6-924C-0484489EC7F8}" type="presOf" srcId="{FD58FC4D-CDFF-4439-A985-58841B646B44}" destId="{31B40E98-A197-4333-ABFF-16DB1DA9515C}" srcOrd="0" destOrd="3" presId="urn:microsoft.com/office/officeart/2005/8/layout/hList6"/>
    <dgm:cxn modelId="{D11F820E-A3CB-4E2D-A62D-3DC190B4A9F8}" type="presOf" srcId="{96F4DA77-0442-4D02-A267-18A0BD67EDBB}" destId="{31B40E98-A197-4333-ABFF-16DB1DA9515C}" srcOrd="0" destOrd="7" presId="urn:microsoft.com/office/officeart/2005/8/layout/hList6"/>
    <dgm:cxn modelId="{ADDBD14A-A1C0-4A38-B702-6E8C2B469434}" srcId="{C095C32B-34AE-4161-86D9-74CA0D731B72}" destId="{542417C0-8EDA-4235-8151-9049C8EB3418}" srcOrd="1" destOrd="0" parTransId="{04D2739A-C056-4E39-B1F7-E8BD4F60E4E4}" sibTransId="{231FE92C-B68F-42DB-A75C-6627A5E8DB63}"/>
    <dgm:cxn modelId="{DD626DB3-DF28-413D-AA76-EAF2B945A768}" type="presOf" srcId="{C095C32B-34AE-4161-86D9-74CA0D731B72}" destId="{7AEA429E-AB6A-41B3-931E-88E9F99AAF3C}" srcOrd="0" destOrd="0" presId="urn:microsoft.com/office/officeart/2005/8/layout/hList6"/>
    <dgm:cxn modelId="{66E97CC3-EB32-4FF4-A27C-E0DFA917699B}" srcId="{C095C32B-34AE-4161-86D9-74CA0D731B72}" destId="{1EF5A4B2-0DDD-46DB-BB9A-F91E534D9FD6}" srcOrd="0" destOrd="0" parTransId="{3F6F5CA1-08A0-4261-967C-284000C4B2B8}" sibTransId="{DB0F25F5-8521-4046-80F0-ABA1EB0E9823}"/>
    <dgm:cxn modelId="{617B1C23-62D0-4845-99CB-AE1D4AB9844F}" srcId="{B80A0901-5BC9-4DC1-AB8C-9CFD25C29B5F}" destId="{4B2535FC-6987-4749-B367-DCE6EB13EF44}" srcOrd="2" destOrd="0" parTransId="{BCBE600C-036D-42F3-BCC0-9AA1566EA9AD}" sibTransId="{E0461653-A399-4E2E-B45E-D81F1883AAAB}"/>
    <dgm:cxn modelId="{267E8702-4E87-4589-A96C-B849848B2814}" type="presOf" srcId="{1EF5A4B2-0DDD-46DB-BB9A-F91E534D9FD6}" destId="{7AEA429E-AB6A-41B3-931E-88E9F99AAF3C}" srcOrd="0" destOrd="1" presId="urn:microsoft.com/office/officeart/2005/8/layout/hList6"/>
    <dgm:cxn modelId="{2B7661F7-D8B2-4D72-957F-C0F23D48E049}" srcId="{BDECE3D8-1757-40F0-815D-710A8094DEA9}" destId="{7BAB773E-5D6F-42FA-B3F1-AD9DFF15ECF6}" srcOrd="1" destOrd="0" parTransId="{9009A22D-42C2-4A36-9424-4D98D0DA0EB4}" sibTransId="{A6914963-AED6-443E-BDD3-DC39A595EB90}"/>
    <dgm:cxn modelId="{1172A016-6F4B-4487-83E6-468FD03E3E73}" srcId="{BDECE3D8-1757-40F0-815D-710A8094DEA9}" destId="{96F4DA77-0442-4D02-A267-18A0BD67EDBB}" srcOrd="6" destOrd="0" parTransId="{2182ABFF-9CFB-40AD-9735-D115E0BAC8DF}" sibTransId="{5B3C35A8-907A-44F2-BD50-A233990D64EA}"/>
    <dgm:cxn modelId="{00BC61B9-ED62-4A9D-A74A-2D75EDAB4F07}" srcId="{BDECE3D8-1757-40F0-815D-710A8094DEA9}" destId="{21E64F7C-9878-455D-8CA5-5277CA69C237}" srcOrd="0" destOrd="0" parTransId="{3F4AC7A5-E8BB-400F-A0F3-64AC040DA91E}" sibTransId="{03F58C0A-685B-4B7F-99BB-EC3E3E0ECA62}"/>
    <dgm:cxn modelId="{D40BB70E-AAFF-4166-9D14-2EB23BCFDAD4}" type="presOf" srcId="{4B2535FC-6987-4749-B367-DCE6EB13EF44}" destId="{377315DD-BE6C-4084-BFF4-0D9B01355093}" srcOrd="0" destOrd="0" presId="urn:microsoft.com/office/officeart/2005/8/layout/hList6"/>
    <dgm:cxn modelId="{49969ABB-E07A-4BF3-95BB-507E42204CE5}" srcId="{C095C32B-34AE-4161-86D9-74CA0D731B72}" destId="{ED48D653-FD29-4DA5-9335-511F70EADAB7}" srcOrd="4" destOrd="0" parTransId="{59515353-E163-4C5F-8B2D-EDC228F92E10}" sibTransId="{99455310-8E1B-4412-9F4B-934DC5E1C2F3}"/>
    <dgm:cxn modelId="{F3A75E8E-A7FA-4D54-B450-C5D4CEFCCA18}" srcId="{BDECE3D8-1757-40F0-815D-710A8094DEA9}" destId="{2E575C70-7E27-4E24-9E39-EE3F19901075}" srcOrd="4" destOrd="0" parTransId="{704A0F85-7882-44E9-8B18-BEB81BF77080}" sibTransId="{343197E5-08EE-4C5D-A0D5-323AC5DDA65C}"/>
    <dgm:cxn modelId="{82148446-CD00-4E6D-AA07-FB6A35D73132}" type="presOf" srcId="{0CAA242B-45B1-4AAF-BDCE-985895610A51}" destId="{7AEA429E-AB6A-41B3-931E-88E9F99AAF3C}" srcOrd="0" destOrd="4" presId="urn:microsoft.com/office/officeart/2005/8/layout/hList6"/>
    <dgm:cxn modelId="{C5915D84-4DB7-4D6A-9D00-C74B40ECAF34}" type="presOf" srcId="{B80A0901-5BC9-4DC1-AB8C-9CFD25C29B5F}" destId="{A70D63B7-FC3D-4CC7-8B72-95832CC4FCA4}" srcOrd="0" destOrd="0" presId="urn:microsoft.com/office/officeart/2005/8/layout/hList6"/>
    <dgm:cxn modelId="{77411EC2-A821-4BEB-881B-2F12AF1CE47A}" type="presOf" srcId="{DBE934D7-3C00-4E46-88E3-5092D4F9A993}" destId="{7AEA429E-AB6A-41B3-931E-88E9F99AAF3C}" srcOrd="0" destOrd="6" presId="urn:microsoft.com/office/officeart/2005/8/layout/hList6"/>
    <dgm:cxn modelId="{96666839-253D-44B0-BE74-B9E11DA0B740}" srcId="{B80A0901-5BC9-4DC1-AB8C-9CFD25C29B5F}" destId="{BDECE3D8-1757-40F0-815D-710A8094DEA9}" srcOrd="1" destOrd="0" parTransId="{490FCF73-08D9-45CB-9EAF-602816E461F1}" sibTransId="{EE6E852A-117E-4B1B-B86E-CE79419D2708}"/>
    <dgm:cxn modelId="{5C811223-F2E5-4BDE-982F-831E8C7ADF04}" type="presOf" srcId="{16C2913C-8280-46B2-BDB3-5EDF16D3C8AE}" destId="{377315DD-BE6C-4084-BFF4-0D9B01355093}" srcOrd="0" destOrd="4" presId="urn:microsoft.com/office/officeart/2005/8/layout/hList6"/>
    <dgm:cxn modelId="{D01DC0DF-3AE4-4971-9504-613E88A5AC85}" srcId="{4B2535FC-6987-4749-B367-DCE6EB13EF44}" destId="{D8246222-F78E-4B43-A55B-C6EB07F314EF}" srcOrd="1" destOrd="0" parTransId="{8C3A5162-4DB8-46C7-A40A-9DF9365E8812}" sibTransId="{67C8ABFB-659D-4A6E-BE81-DD9DB1C9CFDD}"/>
    <dgm:cxn modelId="{5FD7D402-3574-4DB6-9815-EDBF18559024}" srcId="{BDECE3D8-1757-40F0-815D-710A8094DEA9}" destId="{FD58FC4D-CDFF-4439-A985-58841B646B44}" srcOrd="2" destOrd="0" parTransId="{9FB90D70-49C9-4C3A-BBA8-A0AA555D6CBF}" sibTransId="{DD6170B7-8C58-4C88-AC63-1A9D2B3F75A8}"/>
    <dgm:cxn modelId="{73948121-550C-45A6-8FAD-F5C333327E18}" type="presOf" srcId="{542417C0-8EDA-4235-8151-9049C8EB3418}" destId="{7AEA429E-AB6A-41B3-931E-88E9F99AAF3C}" srcOrd="0" destOrd="2" presId="urn:microsoft.com/office/officeart/2005/8/layout/hList6"/>
    <dgm:cxn modelId="{1BF9D0FA-4942-436F-A119-AAA6DDE09FCD}" srcId="{4B2535FC-6987-4749-B367-DCE6EB13EF44}" destId="{16C2913C-8280-46B2-BDB3-5EDF16D3C8AE}" srcOrd="3" destOrd="0" parTransId="{14CB24C3-692A-4ADA-8146-2CF19E68188F}" sibTransId="{CFDFEC0F-D2CD-451D-9592-6671BAFF1ECD}"/>
    <dgm:cxn modelId="{E5E48123-2FB7-47DE-83D6-7134277613EE}" type="presOf" srcId="{B0521FB4-3DA7-48C1-851C-D655B0D7B776}" destId="{377315DD-BE6C-4084-BFF4-0D9B01355093}" srcOrd="0" destOrd="3" presId="urn:microsoft.com/office/officeart/2005/8/layout/hList6"/>
    <dgm:cxn modelId="{A2BB3A8C-6A12-4A4F-A8FF-FC9F6D49086A}" type="presOf" srcId="{7BAB773E-5D6F-42FA-B3F1-AD9DFF15ECF6}" destId="{31B40E98-A197-4333-ABFF-16DB1DA9515C}" srcOrd="0" destOrd="2" presId="urn:microsoft.com/office/officeart/2005/8/layout/hList6"/>
    <dgm:cxn modelId="{B288435E-205B-4F70-B39B-356575E554BF}" type="presOf" srcId="{DE9A3A04-C978-4162-ACCB-E817580771E9}" destId="{377315DD-BE6C-4084-BFF4-0D9B01355093}" srcOrd="0" destOrd="1" presId="urn:microsoft.com/office/officeart/2005/8/layout/hList6"/>
    <dgm:cxn modelId="{9258B58C-E08D-4BC1-8CFC-6A001E7174C3}" srcId="{BDECE3D8-1757-40F0-815D-710A8094DEA9}" destId="{5C026B23-FA50-4423-9D5E-87EDAC93D733}" srcOrd="3" destOrd="0" parTransId="{17D1CFB7-8370-4B5F-B14C-5AFF2833DE18}" sibTransId="{74DDF7B7-775E-40BB-8100-25ADF215FF1F}"/>
    <dgm:cxn modelId="{DB233AF1-6D10-4909-9D9D-3C6FF155072F}" srcId="{B80A0901-5BC9-4DC1-AB8C-9CFD25C29B5F}" destId="{C095C32B-34AE-4161-86D9-74CA0D731B72}" srcOrd="0" destOrd="0" parTransId="{F846D187-D8B7-40BA-8A55-8D0F511DDDD8}" sibTransId="{59E4E183-7E68-4758-A4EC-FC94A39CDEE7}"/>
    <dgm:cxn modelId="{AEB63F57-BF22-4A94-A435-F8C348EC67DC}" type="presOf" srcId="{BDECE3D8-1757-40F0-815D-710A8094DEA9}" destId="{31B40E98-A197-4333-ABFF-16DB1DA9515C}" srcOrd="0" destOrd="0" presId="urn:microsoft.com/office/officeart/2005/8/layout/hList6"/>
    <dgm:cxn modelId="{2F78F8CC-F1A6-44C4-BBA6-B40F471EDCF2}" srcId="{C095C32B-34AE-4161-86D9-74CA0D731B72}" destId="{D6FCD2A0-B5C9-40DE-9FEB-0B6EF57567FD}" srcOrd="2" destOrd="0" parTransId="{E8B6A7ED-F85E-4A45-9B20-96342B242784}" sibTransId="{26705D2F-3CF1-407F-BD3C-5F24FB55635D}"/>
    <dgm:cxn modelId="{1E271C4C-1266-4CB0-AE30-E68EA681087F}" srcId="{4B2535FC-6987-4749-B367-DCE6EB13EF44}" destId="{DE9A3A04-C978-4162-ACCB-E817580771E9}" srcOrd="0" destOrd="0" parTransId="{C79E7DBD-11B4-401E-B386-97B3599C8A2E}" sibTransId="{20A3A59E-C00C-49E2-AFD0-1C6D1284EBFB}"/>
    <dgm:cxn modelId="{2B99AE7A-F78E-47B8-A8F9-060122EC1FCC}" type="presParOf" srcId="{A70D63B7-FC3D-4CC7-8B72-95832CC4FCA4}" destId="{7AEA429E-AB6A-41B3-931E-88E9F99AAF3C}" srcOrd="0" destOrd="0" presId="urn:microsoft.com/office/officeart/2005/8/layout/hList6"/>
    <dgm:cxn modelId="{600E7856-967C-46EB-8F29-A02DD05B818E}" type="presParOf" srcId="{A70D63B7-FC3D-4CC7-8B72-95832CC4FCA4}" destId="{AEA527B7-8080-4C85-948D-9BFFA67212C1}" srcOrd="1" destOrd="0" presId="urn:microsoft.com/office/officeart/2005/8/layout/hList6"/>
    <dgm:cxn modelId="{B8074B16-66CB-48BA-832D-A71657E278DA}" type="presParOf" srcId="{A70D63B7-FC3D-4CC7-8B72-95832CC4FCA4}" destId="{31B40E98-A197-4333-ABFF-16DB1DA9515C}" srcOrd="2" destOrd="0" presId="urn:microsoft.com/office/officeart/2005/8/layout/hList6"/>
    <dgm:cxn modelId="{0E3F68FB-84F2-4E8A-B7C5-EF3B5BE0027A}" type="presParOf" srcId="{A70D63B7-FC3D-4CC7-8B72-95832CC4FCA4}" destId="{57B7B13A-F234-46C7-8B71-0F0B3EB4BF1B}" srcOrd="3" destOrd="0" presId="urn:microsoft.com/office/officeart/2005/8/layout/hList6"/>
    <dgm:cxn modelId="{A469F747-2617-4C80-9856-9BA9FAE0F6CC}" type="presParOf" srcId="{A70D63B7-FC3D-4CC7-8B72-95832CC4FCA4}" destId="{377315DD-BE6C-4084-BFF4-0D9B01355093}" srcOrd="4" destOrd="0" presId="urn:microsoft.com/office/officeart/2005/8/layout/hList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61BFD3-75A1-44C2-B21D-B3F674036AD1}" type="doc">
      <dgm:prSet loTypeId="urn:microsoft.com/office/officeart/2005/8/layout/chevron2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es-CO"/>
        </a:p>
      </dgm:t>
    </dgm:pt>
    <dgm:pt modelId="{45C6F6A9-3E8B-41FC-8740-492AD2BBEB24}">
      <dgm:prSet phldrT="[Texto]" custT="1"/>
      <dgm:spPr/>
      <dgm:t>
        <a:bodyPr/>
        <a:lstStyle/>
        <a:p>
          <a:r>
            <a:rPr lang="es-CO" sz="1300" b="1" dirty="0" smtClean="0"/>
            <a:t>Zonas Cargue o Descargue</a:t>
          </a:r>
          <a:endParaRPr lang="es-CO" sz="1300" b="1" dirty="0"/>
        </a:p>
      </dgm:t>
    </dgm:pt>
    <dgm:pt modelId="{00E1FD20-2EB9-48BD-9B0C-11CD44F8AB65}" type="parTrans" cxnId="{1EA691FB-CDE9-49F6-AA3B-9BFB4E95E67D}">
      <dgm:prSet/>
      <dgm:spPr/>
      <dgm:t>
        <a:bodyPr/>
        <a:lstStyle/>
        <a:p>
          <a:endParaRPr lang="es-CO"/>
        </a:p>
      </dgm:t>
    </dgm:pt>
    <dgm:pt modelId="{7EBA1B39-5D53-47D5-8FD1-8544562774B7}" type="sibTrans" cxnId="{1EA691FB-CDE9-49F6-AA3B-9BFB4E95E67D}">
      <dgm:prSet/>
      <dgm:spPr/>
      <dgm:t>
        <a:bodyPr/>
        <a:lstStyle/>
        <a:p>
          <a:endParaRPr lang="es-CO"/>
        </a:p>
      </dgm:t>
    </dgm:pt>
    <dgm:pt modelId="{C0D673F2-24D8-4504-ABE8-D7A5D646434C}">
      <dgm:prSet phldrT="[Texto]" custT="1"/>
      <dgm:spPr/>
      <dgm:t>
        <a:bodyPr/>
        <a:lstStyle/>
        <a:p>
          <a:r>
            <a:rPr lang="es-CO" sz="1200" dirty="0" smtClean="0"/>
            <a:t>Máximo Número de Operaciones.</a:t>
          </a:r>
          <a:endParaRPr lang="es-CO" sz="1200" dirty="0"/>
        </a:p>
      </dgm:t>
    </dgm:pt>
    <dgm:pt modelId="{E0A30087-1BB2-4567-A73F-40976D8004E1}" type="parTrans" cxnId="{AE5F1B71-79B5-4555-98BE-C7D418A1B48F}">
      <dgm:prSet/>
      <dgm:spPr/>
      <dgm:t>
        <a:bodyPr/>
        <a:lstStyle/>
        <a:p>
          <a:endParaRPr lang="es-CO"/>
        </a:p>
      </dgm:t>
    </dgm:pt>
    <dgm:pt modelId="{1D54F10A-58FD-4151-B07D-A17F68E8CAC8}" type="sibTrans" cxnId="{AE5F1B71-79B5-4555-98BE-C7D418A1B48F}">
      <dgm:prSet/>
      <dgm:spPr/>
      <dgm:t>
        <a:bodyPr/>
        <a:lstStyle/>
        <a:p>
          <a:endParaRPr lang="es-CO"/>
        </a:p>
      </dgm:t>
    </dgm:pt>
    <dgm:pt modelId="{2B995075-483E-484C-A633-791E46D7B2E6}">
      <dgm:prSet phldrT="[Texto]"/>
      <dgm:spPr/>
      <dgm:t>
        <a:bodyPr/>
        <a:lstStyle/>
        <a:p>
          <a:r>
            <a:rPr lang="es-CO" b="1" dirty="0" smtClean="0"/>
            <a:t>Tipos de Operación</a:t>
          </a:r>
          <a:endParaRPr lang="es-CO" b="1" dirty="0"/>
        </a:p>
      </dgm:t>
    </dgm:pt>
    <dgm:pt modelId="{5FB5A206-22CC-419B-994E-E6F08BBFAFF5}" type="parTrans" cxnId="{6F7AA879-578A-4153-A74A-1DC3B7A58A65}">
      <dgm:prSet/>
      <dgm:spPr/>
      <dgm:t>
        <a:bodyPr/>
        <a:lstStyle/>
        <a:p>
          <a:endParaRPr lang="es-CO"/>
        </a:p>
      </dgm:t>
    </dgm:pt>
    <dgm:pt modelId="{4D1D48E7-0BB8-4C72-9C22-8D1B122E8500}" type="sibTrans" cxnId="{6F7AA879-578A-4153-A74A-1DC3B7A58A65}">
      <dgm:prSet/>
      <dgm:spPr/>
      <dgm:t>
        <a:bodyPr/>
        <a:lstStyle/>
        <a:p>
          <a:endParaRPr lang="es-CO"/>
        </a:p>
      </dgm:t>
    </dgm:pt>
    <dgm:pt modelId="{44FD45BD-3537-4C4D-9A54-1B450598A59F}">
      <dgm:prSet phldrT="[Texto]" custT="1"/>
      <dgm:spPr/>
      <dgm:t>
        <a:bodyPr/>
        <a:lstStyle/>
        <a:p>
          <a:r>
            <a:rPr lang="es-CO" sz="1200" dirty="0" smtClean="0"/>
            <a:t>Tiempos de Tolerancia (Ingreso)	.	</a:t>
          </a:r>
          <a:endParaRPr lang="es-CO" sz="1200" dirty="0"/>
        </a:p>
      </dgm:t>
    </dgm:pt>
    <dgm:pt modelId="{47505D48-6797-4167-BAB9-5A83F02E792C}" type="parTrans" cxnId="{0C615544-1A92-4107-A811-041510887D81}">
      <dgm:prSet/>
      <dgm:spPr/>
      <dgm:t>
        <a:bodyPr/>
        <a:lstStyle/>
        <a:p>
          <a:endParaRPr lang="es-CO"/>
        </a:p>
      </dgm:t>
    </dgm:pt>
    <dgm:pt modelId="{3BBA6FFF-1458-4A79-A20E-86DBCFDCBC5F}" type="sibTrans" cxnId="{0C615544-1A92-4107-A811-041510887D81}">
      <dgm:prSet/>
      <dgm:spPr/>
      <dgm:t>
        <a:bodyPr/>
        <a:lstStyle/>
        <a:p>
          <a:endParaRPr lang="es-CO"/>
        </a:p>
      </dgm:t>
    </dgm:pt>
    <dgm:pt modelId="{AF8484F8-5377-43FE-93A6-6EBA24C145C2}">
      <dgm:prSet phldrT="[Texto]" custT="1"/>
      <dgm:spPr/>
      <dgm:t>
        <a:bodyPr/>
        <a:lstStyle/>
        <a:p>
          <a:r>
            <a:rPr lang="es-CO" sz="1200" dirty="0" smtClean="0"/>
            <a:t>Tipo de Cita (Ventana y/o Específica).</a:t>
          </a:r>
          <a:endParaRPr lang="es-CO" sz="1200" dirty="0"/>
        </a:p>
      </dgm:t>
    </dgm:pt>
    <dgm:pt modelId="{88626C2A-774C-4E18-A0DF-0EE309877B17}" type="parTrans" cxnId="{4AD78A5F-F82B-4FA9-8C0B-994945686A79}">
      <dgm:prSet/>
      <dgm:spPr/>
      <dgm:t>
        <a:bodyPr/>
        <a:lstStyle/>
        <a:p>
          <a:endParaRPr lang="es-CO"/>
        </a:p>
      </dgm:t>
    </dgm:pt>
    <dgm:pt modelId="{8037F01A-D0A2-4906-80A1-275A0038946F}" type="sibTrans" cxnId="{4AD78A5F-F82B-4FA9-8C0B-994945686A79}">
      <dgm:prSet/>
      <dgm:spPr/>
      <dgm:t>
        <a:bodyPr/>
        <a:lstStyle/>
        <a:p>
          <a:endParaRPr lang="es-CO"/>
        </a:p>
      </dgm:t>
    </dgm:pt>
    <dgm:pt modelId="{D59DB3E6-E101-4746-95FD-34DC1B06BCCF}">
      <dgm:prSet phldrT="[Texto]"/>
      <dgm:spPr/>
      <dgm:t>
        <a:bodyPr/>
        <a:lstStyle/>
        <a:p>
          <a:r>
            <a:rPr lang="es-CO" b="1" dirty="0" smtClean="0"/>
            <a:t>Operaciones</a:t>
          </a:r>
          <a:endParaRPr lang="es-CO" b="1" dirty="0"/>
        </a:p>
      </dgm:t>
    </dgm:pt>
    <dgm:pt modelId="{4B32A3BA-177A-4F1E-B797-9226BEE48B4A}" type="parTrans" cxnId="{48B6D834-A7CE-4A13-8132-DF8A2522928E}">
      <dgm:prSet/>
      <dgm:spPr/>
      <dgm:t>
        <a:bodyPr/>
        <a:lstStyle/>
        <a:p>
          <a:endParaRPr lang="es-CO"/>
        </a:p>
      </dgm:t>
    </dgm:pt>
    <dgm:pt modelId="{89FA2E26-7350-4D6C-9B3F-1346F3F136FF}" type="sibTrans" cxnId="{48B6D834-A7CE-4A13-8132-DF8A2522928E}">
      <dgm:prSet/>
      <dgm:spPr/>
      <dgm:t>
        <a:bodyPr/>
        <a:lstStyle/>
        <a:p>
          <a:endParaRPr lang="es-CO"/>
        </a:p>
      </dgm:t>
    </dgm:pt>
    <dgm:pt modelId="{E87B645C-2E41-4C61-9446-B16BAD880248}">
      <dgm:prSet phldrT="[Texto]" custT="1"/>
      <dgm:spPr/>
      <dgm:t>
        <a:bodyPr/>
        <a:lstStyle/>
        <a:p>
          <a:r>
            <a:rPr lang="es-CO" sz="1200" dirty="0" smtClean="0"/>
            <a:t>Fecha/Hora Inicio y Fin.</a:t>
          </a:r>
          <a:endParaRPr lang="es-CO" sz="1200" dirty="0"/>
        </a:p>
      </dgm:t>
    </dgm:pt>
    <dgm:pt modelId="{043B6E7D-45C5-4C9F-920E-85132E674139}" type="parTrans" cxnId="{E4D6E76B-C9BA-406B-95F7-A09D2983B935}">
      <dgm:prSet/>
      <dgm:spPr/>
      <dgm:t>
        <a:bodyPr/>
        <a:lstStyle/>
        <a:p>
          <a:endParaRPr lang="es-CO"/>
        </a:p>
      </dgm:t>
    </dgm:pt>
    <dgm:pt modelId="{7030D5FA-A10B-42C7-B1AC-240879AD368F}" type="sibTrans" cxnId="{E4D6E76B-C9BA-406B-95F7-A09D2983B935}">
      <dgm:prSet/>
      <dgm:spPr/>
      <dgm:t>
        <a:bodyPr/>
        <a:lstStyle/>
        <a:p>
          <a:endParaRPr lang="es-CO"/>
        </a:p>
      </dgm:t>
    </dgm:pt>
    <dgm:pt modelId="{1BAA8669-1B2A-4D14-B6BE-FFCECB996E72}">
      <dgm:prSet phldrT="[Texto]" custT="1"/>
      <dgm:spPr/>
      <dgm:t>
        <a:bodyPr/>
        <a:lstStyle/>
        <a:p>
          <a:r>
            <a:rPr lang="es-CO" sz="1200" dirty="0" smtClean="0"/>
            <a:t>Cantidad Máxima de Vehículos.</a:t>
          </a:r>
          <a:endParaRPr lang="es-CO" sz="1200" dirty="0"/>
        </a:p>
      </dgm:t>
    </dgm:pt>
    <dgm:pt modelId="{60659D14-E164-470F-8E50-5A4F3A8BEA8B}" type="parTrans" cxnId="{101B48C7-50F6-4DA3-A6B3-4456E641EEB5}">
      <dgm:prSet/>
      <dgm:spPr/>
      <dgm:t>
        <a:bodyPr/>
        <a:lstStyle/>
        <a:p>
          <a:endParaRPr lang="es-CO"/>
        </a:p>
      </dgm:t>
    </dgm:pt>
    <dgm:pt modelId="{6E2CB398-BC6A-42A9-8423-D579007F9070}" type="sibTrans" cxnId="{101B48C7-50F6-4DA3-A6B3-4456E641EEB5}">
      <dgm:prSet/>
      <dgm:spPr/>
      <dgm:t>
        <a:bodyPr/>
        <a:lstStyle/>
        <a:p>
          <a:endParaRPr lang="es-CO"/>
        </a:p>
      </dgm:t>
    </dgm:pt>
    <dgm:pt modelId="{E413D9F0-9FBB-4354-9BAF-9669ECE7AF21}">
      <dgm:prSet phldrT="[Texto]" custT="1"/>
      <dgm:spPr/>
      <dgm:t>
        <a:bodyPr/>
        <a:lstStyle/>
        <a:p>
          <a:r>
            <a:rPr lang="es-CO" sz="1200" dirty="0" smtClean="0"/>
            <a:t>Requiere Validar Cita.</a:t>
          </a:r>
          <a:endParaRPr lang="es-CO" sz="1200" dirty="0"/>
        </a:p>
      </dgm:t>
    </dgm:pt>
    <dgm:pt modelId="{FEFA4CF2-503E-479E-8290-6AC46E1E1EBC}" type="parTrans" cxnId="{3F0805C6-87B9-40C5-89DE-F8883B4B9DD6}">
      <dgm:prSet/>
      <dgm:spPr/>
      <dgm:t>
        <a:bodyPr/>
        <a:lstStyle/>
        <a:p>
          <a:endParaRPr lang="es-CO"/>
        </a:p>
      </dgm:t>
    </dgm:pt>
    <dgm:pt modelId="{B94A760E-ACD2-4C66-8DF2-70BAD273E572}" type="sibTrans" cxnId="{3F0805C6-87B9-40C5-89DE-F8883B4B9DD6}">
      <dgm:prSet/>
      <dgm:spPr/>
      <dgm:t>
        <a:bodyPr/>
        <a:lstStyle/>
        <a:p>
          <a:endParaRPr lang="es-CO"/>
        </a:p>
      </dgm:t>
    </dgm:pt>
    <dgm:pt modelId="{1AB6110A-3AA5-4B23-B7D9-B8359066EFF8}">
      <dgm:prSet phldrT="[Texto]" custT="1"/>
      <dgm:spPr/>
      <dgm:t>
        <a:bodyPr/>
        <a:lstStyle/>
        <a:p>
          <a:r>
            <a:rPr lang="es-CO" sz="1200" dirty="0" smtClean="0"/>
            <a:t>Cita Manual o Automática.</a:t>
          </a:r>
          <a:endParaRPr lang="es-CO" sz="1200" dirty="0"/>
        </a:p>
      </dgm:t>
    </dgm:pt>
    <dgm:pt modelId="{76E391C7-8C1B-4F02-8D2A-30CE151E2149}" type="parTrans" cxnId="{98220DE3-1117-428C-8C48-07B863F84DF8}">
      <dgm:prSet/>
      <dgm:spPr/>
      <dgm:t>
        <a:bodyPr/>
        <a:lstStyle/>
        <a:p>
          <a:endParaRPr lang="es-CO"/>
        </a:p>
      </dgm:t>
    </dgm:pt>
    <dgm:pt modelId="{D84C58C0-B921-46A4-8DC1-DDCD1D44ED8B}" type="sibTrans" cxnId="{98220DE3-1117-428C-8C48-07B863F84DF8}">
      <dgm:prSet/>
      <dgm:spPr/>
      <dgm:t>
        <a:bodyPr/>
        <a:lstStyle/>
        <a:p>
          <a:endParaRPr lang="es-CO"/>
        </a:p>
      </dgm:t>
    </dgm:pt>
    <dgm:pt modelId="{1D2701AF-EABB-450A-A5E9-7AA5ADCBDFFF}">
      <dgm:prSet phldrT="[Texto]" custT="1"/>
      <dgm:spPr/>
      <dgm:t>
        <a:bodyPr/>
        <a:lstStyle/>
        <a:p>
          <a:r>
            <a:rPr lang="es-CO" sz="1200" dirty="0" smtClean="0"/>
            <a:t>Cantidad de Vehículos en Paralelo, Intervalo de  Atención.</a:t>
          </a:r>
          <a:endParaRPr lang="es-CO" sz="1200" dirty="0"/>
        </a:p>
      </dgm:t>
    </dgm:pt>
    <dgm:pt modelId="{3FD75C19-A03E-43C2-BEB4-46A5D353BA0E}" type="parTrans" cxnId="{25A0D50A-4735-476E-BC8A-3DDC288DC9BB}">
      <dgm:prSet/>
      <dgm:spPr/>
      <dgm:t>
        <a:bodyPr/>
        <a:lstStyle/>
        <a:p>
          <a:endParaRPr lang="es-CO"/>
        </a:p>
      </dgm:t>
    </dgm:pt>
    <dgm:pt modelId="{9CCD2AD8-B1CD-4963-8FCF-ED06D4A835CD}" type="sibTrans" cxnId="{25A0D50A-4735-476E-BC8A-3DDC288DC9BB}">
      <dgm:prSet/>
      <dgm:spPr/>
      <dgm:t>
        <a:bodyPr/>
        <a:lstStyle/>
        <a:p>
          <a:endParaRPr lang="es-CO"/>
        </a:p>
      </dgm:t>
    </dgm:pt>
    <dgm:pt modelId="{9078FFCA-6924-4160-8A8E-4D299881BE9F}">
      <dgm:prSet phldrT="[Texto]" custT="1"/>
      <dgm:spPr/>
      <dgm:t>
        <a:bodyPr/>
        <a:lstStyle/>
        <a:p>
          <a:r>
            <a:rPr lang="es-CO" sz="1200" dirty="0" smtClean="0"/>
            <a:t>Inactividades, Reinicios y Suspensiones.</a:t>
          </a:r>
          <a:endParaRPr lang="es-CO" sz="1200" dirty="0"/>
        </a:p>
      </dgm:t>
    </dgm:pt>
    <dgm:pt modelId="{CD367740-E197-4686-A1C1-22740E1196C7}" type="parTrans" cxnId="{E67F1549-21A0-46C4-85AC-00372B2FB81A}">
      <dgm:prSet/>
      <dgm:spPr/>
      <dgm:t>
        <a:bodyPr/>
        <a:lstStyle/>
        <a:p>
          <a:endParaRPr lang="es-CO"/>
        </a:p>
      </dgm:t>
    </dgm:pt>
    <dgm:pt modelId="{5B92DB23-79B4-422A-ACC4-262F0330C264}" type="sibTrans" cxnId="{E67F1549-21A0-46C4-85AC-00372B2FB81A}">
      <dgm:prSet/>
      <dgm:spPr/>
      <dgm:t>
        <a:bodyPr/>
        <a:lstStyle/>
        <a:p>
          <a:endParaRPr lang="es-CO"/>
        </a:p>
      </dgm:t>
    </dgm:pt>
    <dgm:pt modelId="{88592378-C479-423C-B9A4-3C241B5E6B1B}">
      <dgm:prSet phldrT="[Texto]"/>
      <dgm:spPr/>
      <dgm:t>
        <a:bodyPr/>
        <a:lstStyle/>
        <a:p>
          <a:r>
            <a:rPr lang="es-CO" b="1" dirty="0" smtClean="0"/>
            <a:t>Radicaciones</a:t>
          </a:r>
          <a:endParaRPr lang="es-CO" b="1" dirty="0"/>
        </a:p>
      </dgm:t>
    </dgm:pt>
    <dgm:pt modelId="{11AA2D6C-278A-4777-84AF-7AB580985F50}" type="parTrans" cxnId="{442D8C87-87E7-4918-B532-067BC9249FAC}">
      <dgm:prSet/>
      <dgm:spPr/>
      <dgm:t>
        <a:bodyPr/>
        <a:lstStyle/>
        <a:p>
          <a:endParaRPr lang="es-CO"/>
        </a:p>
      </dgm:t>
    </dgm:pt>
    <dgm:pt modelId="{6F9F2DEC-BE58-4643-B9EA-20FE31E75D99}" type="sibTrans" cxnId="{442D8C87-87E7-4918-B532-067BC9249FAC}">
      <dgm:prSet/>
      <dgm:spPr/>
      <dgm:t>
        <a:bodyPr/>
        <a:lstStyle/>
        <a:p>
          <a:endParaRPr lang="es-CO"/>
        </a:p>
      </dgm:t>
    </dgm:pt>
    <dgm:pt modelId="{624C48C3-5479-4806-958E-A86563C0FF42}">
      <dgm:prSet phldrT="[Texto]" custT="1"/>
      <dgm:spPr/>
      <dgm:t>
        <a:bodyPr/>
        <a:lstStyle/>
        <a:p>
          <a:r>
            <a:rPr lang="es-CO" sz="1200" dirty="0" smtClean="0"/>
            <a:t>Operación.</a:t>
          </a:r>
          <a:endParaRPr lang="es-CO" sz="1200" dirty="0"/>
        </a:p>
      </dgm:t>
    </dgm:pt>
    <dgm:pt modelId="{96D299CA-D3C7-43FF-B3B5-5DF64ED4675E}" type="parTrans" cxnId="{85EBA553-FE6B-4233-A541-A2EE849A41EE}">
      <dgm:prSet/>
      <dgm:spPr/>
      <dgm:t>
        <a:bodyPr/>
        <a:lstStyle/>
        <a:p>
          <a:endParaRPr lang="es-CO"/>
        </a:p>
      </dgm:t>
    </dgm:pt>
    <dgm:pt modelId="{772DF0AD-2B82-48B5-B083-58C12D249A09}" type="sibTrans" cxnId="{85EBA553-FE6B-4233-A541-A2EE849A41EE}">
      <dgm:prSet/>
      <dgm:spPr/>
      <dgm:t>
        <a:bodyPr/>
        <a:lstStyle/>
        <a:p>
          <a:endParaRPr lang="es-CO"/>
        </a:p>
      </dgm:t>
    </dgm:pt>
    <dgm:pt modelId="{1BE37689-A252-48F8-A6F7-C90D4D0F15F1}">
      <dgm:prSet phldrT="[Texto]" custT="1"/>
      <dgm:spPr/>
      <dgm:t>
        <a:bodyPr/>
        <a:lstStyle/>
        <a:p>
          <a:r>
            <a:rPr lang="es-CO" sz="1200" dirty="0" smtClean="0"/>
            <a:t>Cita asignada.</a:t>
          </a:r>
          <a:endParaRPr lang="es-CO" sz="1200" dirty="0"/>
        </a:p>
      </dgm:t>
    </dgm:pt>
    <dgm:pt modelId="{10460058-6B75-415D-8EFF-CFA8924C085A}" type="parTrans" cxnId="{8C1D8A73-CB94-4DCF-B1CD-93A9814A298A}">
      <dgm:prSet/>
      <dgm:spPr/>
      <dgm:t>
        <a:bodyPr/>
        <a:lstStyle/>
        <a:p>
          <a:endParaRPr lang="es-CO"/>
        </a:p>
      </dgm:t>
    </dgm:pt>
    <dgm:pt modelId="{1FD311D6-8645-4E62-A4A1-C02C28845753}" type="sibTrans" cxnId="{8C1D8A73-CB94-4DCF-B1CD-93A9814A298A}">
      <dgm:prSet/>
      <dgm:spPr/>
      <dgm:t>
        <a:bodyPr/>
        <a:lstStyle/>
        <a:p>
          <a:endParaRPr lang="es-CO"/>
        </a:p>
      </dgm:t>
    </dgm:pt>
    <dgm:pt modelId="{8D4C4E47-31EF-4131-8130-87BF31BB36F0}">
      <dgm:prSet phldrT="[Texto]" custT="1"/>
      <dgm:spPr/>
      <dgm:t>
        <a:bodyPr/>
        <a:lstStyle/>
        <a:p>
          <a:r>
            <a:rPr lang="es-CO" sz="1200" dirty="0" smtClean="0"/>
            <a:t>Placa, Conductor.</a:t>
          </a:r>
          <a:endParaRPr lang="es-CO" sz="1200" dirty="0"/>
        </a:p>
      </dgm:t>
    </dgm:pt>
    <dgm:pt modelId="{74F2E5A8-E696-4AB1-8D53-8A6D77F6091D}" type="parTrans" cxnId="{D2815650-B514-4054-B4C1-F6ACABB37899}">
      <dgm:prSet/>
      <dgm:spPr/>
      <dgm:t>
        <a:bodyPr/>
        <a:lstStyle/>
        <a:p>
          <a:endParaRPr lang="es-CO"/>
        </a:p>
      </dgm:t>
    </dgm:pt>
    <dgm:pt modelId="{9BB03DF2-AD13-4EE0-9BBC-24023FA5F44E}" type="sibTrans" cxnId="{D2815650-B514-4054-B4C1-F6ACABB37899}">
      <dgm:prSet/>
      <dgm:spPr/>
      <dgm:t>
        <a:bodyPr/>
        <a:lstStyle/>
        <a:p>
          <a:endParaRPr lang="es-CO"/>
        </a:p>
      </dgm:t>
    </dgm:pt>
    <dgm:pt modelId="{AA23A12E-29A3-4984-9B62-961D19B66907}">
      <dgm:prSet phldrT="[Texto]" custT="1"/>
      <dgm:spPr/>
      <dgm:t>
        <a:bodyPr/>
        <a:lstStyle/>
        <a:p>
          <a:r>
            <a:rPr lang="es-CO" sz="1200" dirty="0" smtClean="0"/>
            <a:t>Autorizaciones (de acuerdo al proceso).</a:t>
          </a:r>
          <a:endParaRPr lang="es-CO" sz="1200" dirty="0"/>
        </a:p>
      </dgm:t>
    </dgm:pt>
    <dgm:pt modelId="{56455F39-3FED-4AA5-B119-A7DBBFCA06D0}" type="parTrans" cxnId="{500AB67E-9D37-4EA4-BC43-C82C516FFFEF}">
      <dgm:prSet/>
      <dgm:spPr/>
      <dgm:t>
        <a:bodyPr/>
        <a:lstStyle/>
        <a:p>
          <a:endParaRPr lang="es-CO"/>
        </a:p>
      </dgm:t>
    </dgm:pt>
    <dgm:pt modelId="{60CE9901-10C2-474D-8C95-4389E098DE86}" type="sibTrans" cxnId="{500AB67E-9D37-4EA4-BC43-C82C516FFFEF}">
      <dgm:prSet/>
      <dgm:spPr/>
      <dgm:t>
        <a:bodyPr/>
        <a:lstStyle/>
        <a:p>
          <a:endParaRPr lang="es-CO"/>
        </a:p>
      </dgm:t>
    </dgm:pt>
    <dgm:pt modelId="{2204A901-E020-4FA1-8B8B-384784517D89}">
      <dgm:prSet phldrT="[Texto]" custT="1"/>
      <dgm:spPr/>
      <dgm:t>
        <a:bodyPr/>
        <a:lstStyle/>
        <a:p>
          <a:r>
            <a:rPr lang="es-CO" sz="1200" dirty="0" smtClean="0"/>
            <a:t>Requiere Parqueadero.</a:t>
          </a:r>
          <a:endParaRPr lang="es-CO" sz="1200" dirty="0"/>
        </a:p>
      </dgm:t>
    </dgm:pt>
    <dgm:pt modelId="{BD84EDB9-BBD2-427F-8591-7D2347431BDE}" type="parTrans" cxnId="{908424B3-47F9-427F-816F-679706584C84}">
      <dgm:prSet/>
      <dgm:spPr/>
    </dgm:pt>
    <dgm:pt modelId="{9B7DCBF2-F062-4858-B498-2BDA4B46042C}" type="sibTrans" cxnId="{908424B3-47F9-427F-816F-679706584C84}">
      <dgm:prSet/>
      <dgm:spPr/>
    </dgm:pt>
    <dgm:pt modelId="{98261127-9F3A-4C05-B849-9DCEF5384E0E}" type="pres">
      <dgm:prSet presAssocID="{2B61BFD3-75A1-44C2-B21D-B3F674036AD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4B3D237-AD26-4F85-9FB2-3F824CB3F380}" type="pres">
      <dgm:prSet presAssocID="{45C6F6A9-3E8B-41FC-8740-492AD2BBEB24}" presName="composite" presStyleCnt="0"/>
      <dgm:spPr/>
    </dgm:pt>
    <dgm:pt modelId="{C8B9362C-6C94-47CD-9B47-578E6E235D3B}" type="pres">
      <dgm:prSet presAssocID="{45C6F6A9-3E8B-41FC-8740-492AD2BBEB2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795EBE4-16B9-4B7A-8877-5DA936CB47B0}" type="pres">
      <dgm:prSet presAssocID="{45C6F6A9-3E8B-41FC-8740-492AD2BBEB24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C5B8B7B-C94B-4658-9F81-02AA06B51918}" type="pres">
      <dgm:prSet presAssocID="{7EBA1B39-5D53-47D5-8FD1-8544562774B7}" presName="sp" presStyleCnt="0"/>
      <dgm:spPr/>
    </dgm:pt>
    <dgm:pt modelId="{EABA7728-A81B-44C5-994D-42C57F4FB7AD}" type="pres">
      <dgm:prSet presAssocID="{2B995075-483E-484C-A633-791E46D7B2E6}" presName="composite" presStyleCnt="0"/>
      <dgm:spPr/>
    </dgm:pt>
    <dgm:pt modelId="{F263D5F2-DD77-4A58-A010-4A93CCD77A55}" type="pres">
      <dgm:prSet presAssocID="{2B995075-483E-484C-A633-791E46D7B2E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107133F-D9E3-4D2D-B5EA-48D001AF440D}" type="pres">
      <dgm:prSet presAssocID="{2B995075-483E-484C-A633-791E46D7B2E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1184580-A920-4F5B-AA46-992FAB8661BF}" type="pres">
      <dgm:prSet presAssocID="{4D1D48E7-0BB8-4C72-9C22-8D1B122E8500}" presName="sp" presStyleCnt="0"/>
      <dgm:spPr/>
    </dgm:pt>
    <dgm:pt modelId="{068581E9-0C50-46AC-9807-6A84F34B92BB}" type="pres">
      <dgm:prSet presAssocID="{D59DB3E6-E101-4746-95FD-34DC1B06BCCF}" presName="composite" presStyleCnt="0"/>
      <dgm:spPr/>
    </dgm:pt>
    <dgm:pt modelId="{34E4BF88-1300-4BE0-835A-BEA2DBFD183E}" type="pres">
      <dgm:prSet presAssocID="{D59DB3E6-E101-4746-95FD-34DC1B06BCC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BD1CAE2-FC49-4B5B-B614-67D59CE06675}" type="pres">
      <dgm:prSet presAssocID="{D59DB3E6-E101-4746-95FD-34DC1B06BCCF}" presName="descendantText" presStyleLbl="alignAcc1" presStyleIdx="2" presStyleCnt="4" custScaleY="13132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F046024-76D0-4C9C-B456-5D2617B3B73E}" type="pres">
      <dgm:prSet presAssocID="{89FA2E26-7350-4D6C-9B3F-1346F3F136FF}" presName="sp" presStyleCnt="0"/>
      <dgm:spPr/>
    </dgm:pt>
    <dgm:pt modelId="{AD0211DA-A7ED-4B1F-829D-2DB748C140B9}" type="pres">
      <dgm:prSet presAssocID="{88592378-C479-423C-B9A4-3C241B5E6B1B}" presName="composite" presStyleCnt="0"/>
      <dgm:spPr/>
    </dgm:pt>
    <dgm:pt modelId="{1476EFE7-36FA-4911-BE2D-A34E4646D4DC}" type="pres">
      <dgm:prSet presAssocID="{88592378-C479-423C-B9A4-3C241B5E6B1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76839A6-19C6-448F-AC0D-737FD1BBD42F}" type="pres">
      <dgm:prSet presAssocID="{88592378-C479-423C-B9A4-3C241B5E6B1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E6BEE62-3148-4EAA-91EA-20F83FDAFC3A}" type="presOf" srcId="{2B995075-483E-484C-A633-791E46D7B2E6}" destId="{F263D5F2-DD77-4A58-A010-4A93CCD77A55}" srcOrd="0" destOrd="0" presId="urn:microsoft.com/office/officeart/2005/8/layout/chevron2"/>
    <dgm:cxn modelId="{25A0D50A-4735-476E-BC8A-3DDC288DC9BB}" srcId="{D59DB3E6-E101-4746-95FD-34DC1B06BCCF}" destId="{1D2701AF-EABB-450A-A5E9-7AA5ADCBDFFF}" srcOrd="3" destOrd="0" parTransId="{3FD75C19-A03E-43C2-BEB4-46A5D353BA0E}" sibTransId="{9CCD2AD8-B1CD-4963-8FCF-ED06D4A835CD}"/>
    <dgm:cxn modelId="{500AB67E-9D37-4EA4-BC43-C82C516FFFEF}" srcId="{88592378-C479-423C-B9A4-3C241B5E6B1B}" destId="{AA23A12E-29A3-4984-9B62-961D19B66907}" srcOrd="3" destOrd="0" parTransId="{56455F39-3FED-4AA5-B119-A7DBBFCA06D0}" sibTransId="{60CE9901-10C2-474D-8C95-4389E098DE86}"/>
    <dgm:cxn modelId="{73CE95DF-8B5F-428B-9DFB-E8482C071951}" type="presOf" srcId="{AA23A12E-29A3-4984-9B62-961D19B66907}" destId="{076839A6-19C6-448F-AC0D-737FD1BBD42F}" srcOrd="0" destOrd="3" presId="urn:microsoft.com/office/officeart/2005/8/layout/chevron2"/>
    <dgm:cxn modelId="{4C9A3D4E-9B84-449C-B8E7-26B962D14C61}" type="presOf" srcId="{2204A901-E020-4FA1-8B8B-384784517D89}" destId="{9BD1CAE2-FC49-4B5B-B614-67D59CE06675}" srcOrd="0" destOrd="2" presId="urn:microsoft.com/office/officeart/2005/8/layout/chevron2"/>
    <dgm:cxn modelId="{442D8C87-87E7-4918-B532-067BC9249FAC}" srcId="{2B61BFD3-75A1-44C2-B21D-B3F674036AD1}" destId="{88592378-C479-423C-B9A4-3C241B5E6B1B}" srcOrd="3" destOrd="0" parTransId="{11AA2D6C-278A-4777-84AF-7AB580985F50}" sibTransId="{6F9F2DEC-BE58-4643-B9EA-20FE31E75D99}"/>
    <dgm:cxn modelId="{FB1AC8BE-0279-4AAF-B6DB-BF640A6E4E53}" type="presOf" srcId="{D59DB3E6-E101-4746-95FD-34DC1B06BCCF}" destId="{34E4BF88-1300-4BE0-835A-BEA2DBFD183E}" srcOrd="0" destOrd="0" presId="urn:microsoft.com/office/officeart/2005/8/layout/chevron2"/>
    <dgm:cxn modelId="{E4D6E76B-C9BA-406B-95F7-A09D2983B935}" srcId="{D59DB3E6-E101-4746-95FD-34DC1B06BCCF}" destId="{E87B645C-2E41-4C61-9446-B16BAD880248}" srcOrd="0" destOrd="0" parTransId="{043B6E7D-45C5-4C9F-920E-85132E674139}" sibTransId="{7030D5FA-A10B-42C7-B1AC-240879AD368F}"/>
    <dgm:cxn modelId="{1E6F3924-0902-4EA8-A891-9E9C943A29D4}" type="presOf" srcId="{624C48C3-5479-4806-958E-A86563C0FF42}" destId="{076839A6-19C6-448F-AC0D-737FD1BBD42F}" srcOrd="0" destOrd="0" presId="urn:microsoft.com/office/officeart/2005/8/layout/chevron2"/>
    <dgm:cxn modelId="{6CB09431-369C-4BBC-A085-5C7C748B9BD5}" type="presOf" srcId="{AF8484F8-5377-43FE-93A6-6EBA24C145C2}" destId="{1107133F-D9E3-4D2D-B5EA-48D001AF440D}" srcOrd="0" destOrd="1" presId="urn:microsoft.com/office/officeart/2005/8/layout/chevron2"/>
    <dgm:cxn modelId="{101B48C7-50F6-4DA3-A6B3-4456E641EEB5}" srcId="{45C6F6A9-3E8B-41FC-8740-492AD2BBEB24}" destId="{1BAA8669-1B2A-4D14-B6BE-FFCECB996E72}" srcOrd="1" destOrd="0" parTransId="{60659D14-E164-470F-8E50-5A4F3A8BEA8B}" sibTransId="{6E2CB398-BC6A-42A9-8423-D579007F9070}"/>
    <dgm:cxn modelId="{AE5F1B71-79B5-4555-98BE-C7D418A1B48F}" srcId="{45C6F6A9-3E8B-41FC-8740-492AD2BBEB24}" destId="{C0D673F2-24D8-4504-ABE8-D7A5D646434C}" srcOrd="0" destOrd="0" parTransId="{E0A30087-1BB2-4567-A73F-40976D8004E1}" sibTransId="{1D54F10A-58FD-4151-B07D-A17F68E8CAC8}"/>
    <dgm:cxn modelId="{156CD16E-F05F-46F7-B1CB-ABB492154DE5}" type="presOf" srcId="{E413D9F0-9FBB-4354-9BAF-9669ECE7AF21}" destId="{1107133F-D9E3-4D2D-B5EA-48D001AF440D}" srcOrd="0" destOrd="2" presId="urn:microsoft.com/office/officeart/2005/8/layout/chevron2"/>
    <dgm:cxn modelId="{94C3C1F3-E815-49B3-9561-20CDC00E0590}" type="presOf" srcId="{44FD45BD-3537-4C4D-9A54-1B450598A59F}" destId="{1107133F-D9E3-4D2D-B5EA-48D001AF440D}" srcOrd="0" destOrd="0" presId="urn:microsoft.com/office/officeart/2005/8/layout/chevron2"/>
    <dgm:cxn modelId="{7A26D034-919D-4882-877B-C761ADA6A3E2}" type="presOf" srcId="{E87B645C-2E41-4C61-9446-B16BAD880248}" destId="{9BD1CAE2-FC49-4B5B-B614-67D59CE06675}" srcOrd="0" destOrd="0" presId="urn:microsoft.com/office/officeart/2005/8/layout/chevron2"/>
    <dgm:cxn modelId="{8C1D8A73-CB94-4DCF-B1CD-93A9814A298A}" srcId="{88592378-C479-423C-B9A4-3C241B5E6B1B}" destId="{1BE37689-A252-48F8-A6F7-C90D4D0F15F1}" srcOrd="1" destOrd="0" parTransId="{10460058-6B75-415D-8EFF-CFA8924C085A}" sibTransId="{1FD311D6-8645-4E62-A4A1-C02C28845753}"/>
    <dgm:cxn modelId="{8C50A156-8378-4272-AA54-1829FEC70F22}" type="presOf" srcId="{9078FFCA-6924-4160-8A8E-4D299881BE9F}" destId="{9BD1CAE2-FC49-4B5B-B614-67D59CE06675}" srcOrd="0" destOrd="4" presId="urn:microsoft.com/office/officeart/2005/8/layout/chevron2"/>
    <dgm:cxn modelId="{85EBA553-FE6B-4233-A541-A2EE849A41EE}" srcId="{88592378-C479-423C-B9A4-3C241B5E6B1B}" destId="{624C48C3-5479-4806-958E-A86563C0FF42}" srcOrd="0" destOrd="0" parTransId="{96D299CA-D3C7-43FF-B3B5-5DF64ED4675E}" sibTransId="{772DF0AD-2B82-48B5-B083-58C12D249A09}"/>
    <dgm:cxn modelId="{F4E9BB29-1031-4428-BDA5-7A9DA9158F45}" type="presOf" srcId="{1D2701AF-EABB-450A-A5E9-7AA5ADCBDFFF}" destId="{9BD1CAE2-FC49-4B5B-B614-67D59CE06675}" srcOrd="0" destOrd="3" presId="urn:microsoft.com/office/officeart/2005/8/layout/chevron2"/>
    <dgm:cxn modelId="{47A04D5E-B8F2-47B2-A140-23F6F483BB57}" type="presOf" srcId="{1BAA8669-1B2A-4D14-B6BE-FFCECB996E72}" destId="{8795EBE4-16B9-4B7A-8877-5DA936CB47B0}" srcOrd="0" destOrd="1" presId="urn:microsoft.com/office/officeart/2005/8/layout/chevron2"/>
    <dgm:cxn modelId="{908424B3-47F9-427F-816F-679706584C84}" srcId="{D59DB3E6-E101-4746-95FD-34DC1B06BCCF}" destId="{2204A901-E020-4FA1-8B8B-384784517D89}" srcOrd="2" destOrd="0" parTransId="{BD84EDB9-BBD2-427F-8591-7D2347431BDE}" sibTransId="{9B7DCBF2-F062-4858-B498-2BDA4B46042C}"/>
    <dgm:cxn modelId="{36311720-1636-4445-8794-B93E03C6875D}" type="presOf" srcId="{45C6F6A9-3E8B-41FC-8740-492AD2BBEB24}" destId="{C8B9362C-6C94-47CD-9B47-578E6E235D3B}" srcOrd="0" destOrd="0" presId="urn:microsoft.com/office/officeart/2005/8/layout/chevron2"/>
    <dgm:cxn modelId="{1EA691FB-CDE9-49F6-AA3B-9BFB4E95E67D}" srcId="{2B61BFD3-75A1-44C2-B21D-B3F674036AD1}" destId="{45C6F6A9-3E8B-41FC-8740-492AD2BBEB24}" srcOrd="0" destOrd="0" parTransId="{00E1FD20-2EB9-48BD-9B0C-11CD44F8AB65}" sibTransId="{7EBA1B39-5D53-47D5-8FD1-8544562774B7}"/>
    <dgm:cxn modelId="{3F0805C6-87B9-40C5-89DE-F8883B4B9DD6}" srcId="{2B995075-483E-484C-A633-791E46D7B2E6}" destId="{E413D9F0-9FBB-4354-9BAF-9669ECE7AF21}" srcOrd="2" destOrd="0" parTransId="{FEFA4CF2-503E-479E-8290-6AC46E1E1EBC}" sibTransId="{B94A760E-ACD2-4C66-8DF2-70BAD273E572}"/>
    <dgm:cxn modelId="{D2815650-B514-4054-B4C1-F6ACABB37899}" srcId="{88592378-C479-423C-B9A4-3C241B5E6B1B}" destId="{8D4C4E47-31EF-4131-8130-87BF31BB36F0}" srcOrd="2" destOrd="0" parTransId="{74F2E5A8-E696-4AB1-8D53-8A6D77F6091D}" sibTransId="{9BB03DF2-AD13-4EE0-9BBC-24023FA5F44E}"/>
    <dgm:cxn modelId="{0C615544-1A92-4107-A811-041510887D81}" srcId="{2B995075-483E-484C-A633-791E46D7B2E6}" destId="{44FD45BD-3537-4C4D-9A54-1B450598A59F}" srcOrd="0" destOrd="0" parTransId="{47505D48-6797-4167-BAB9-5A83F02E792C}" sibTransId="{3BBA6FFF-1458-4A79-A20E-86DBCFDCBC5F}"/>
    <dgm:cxn modelId="{48B6D834-A7CE-4A13-8132-DF8A2522928E}" srcId="{2B61BFD3-75A1-44C2-B21D-B3F674036AD1}" destId="{D59DB3E6-E101-4746-95FD-34DC1B06BCCF}" srcOrd="2" destOrd="0" parTransId="{4B32A3BA-177A-4F1E-B797-9226BEE48B4A}" sibTransId="{89FA2E26-7350-4D6C-9B3F-1346F3F136FF}"/>
    <dgm:cxn modelId="{BCF4F921-CD44-4303-8DBE-1A6CF640AA4B}" type="presOf" srcId="{2B61BFD3-75A1-44C2-B21D-B3F674036AD1}" destId="{98261127-9F3A-4C05-B849-9DCEF5384E0E}" srcOrd="0" destOrd="0" presId="urn:microsoft.com/office/officeart/2005/8/layout/chevron2"/>
    <dgm:cxn modelId="{910EFB2C-3735-4FCF-BE63-7231BD8CDBF9}" type="presOf" srcId="{8D4C4E47-31EF-4131-8130-87BF31BB36F0}" destId="{076839A6-19C6-448F-AC0D-737FD1BBD42F}" srcOrd="0" destOrd="2" presId="urn:microsoft.com/office/officeart/2005/8/layout/chevron2"/>
    <dgm:cxn modelId="{E67F1549-21A0-46C4-85AC-00372B2FB81A}" srcId="{D59DB3E6-E101-4746-95FD-34DC1B06BCCF}" destId="{9078FFCA-6924-4160-8A8E-4D299881BE9F}" srcOrd="4" destOrd="0" parTransId="{CD367740-E197-4686-A1C1-22740E1196C7}" sibTransId="{5B92DB23-79B4-422A-ACC4-262F0330C264}"/>
    <dgm:cxn modelId="{0393555F-9B52-4A68-9C7B-FB26A35E8E75}" type="presOf" srcId="{1AB6110A-3AA5-4B23-B7D9-B8359066EFF8}" destId="{9BD1CAE2-FC49-4B5B-B614-67D59CE06675}" srcOrd="0" destOrd="1" presId="urn:microsoft.com/office/officeart/2005/8/layout/chevron2"/>
    <dgm:cxn modelId="{6B411A36-759E-4784-AC16-784C777D5F79}" type="presOf" srcId="{C0D673F2-24D8-4504-ABE8-D7A5D646434C}" destId="{8795EBE4-16B9-4B7A-8877-5DA936CB47B0}" srcOrd="0" destOrd="0" presId="urn:microsoft.com/office/officeart/2005/8/layout/chevron2"/>
    <dgm:cxn modelId="{F0A390D6-F27F-4ECC-A863-82D52831E4DA}" type="presOf" srcId="{1BE37689-A252-48F8-A6F7-C90D4D0F15F1}" destId="{076839A6-19C6-448F-AC0D-737FD1BBD42F}" srcOrd="0" destOrd="1" presId="urn:microsoft.com/office/officeart/2005/8/layout/chevron2"/>
    <dgm:cxn modelId="{4AD78A5F-F82B-4FA9-8C0B-994945686A79}" srcId="{2B995075-483E-484C-A633-791E46D7B2E6}" destId="{AF8484F8-5377-43FE-93A6-6EBA24C145C2}" srcOrd="1" destOrd="0" parTransId="{88626C2A-774C-4E18-A0DF-0EE309877B17}" sibTransId="{8037F01A-D0A2-4906-80A1-275A0038946F}"/>
    <dgm:cxn modelId="{98220DE3-1117-428C-8C48-07B863F84DF8}" srcId="{D59DB3E6-E101-4746-95FD-34DC1B06BCCF}" destId="{1AB6110A-3AA5-4B23-B7D9-B8359066EFF8}" srcOrd="1" destOrd="0" parTransId="{76E391C7-8C1B-4F02-8D2A-30CE151E2149}" sibTransId="{D84C58C0-B921-46A4-8DC1-DDCD1D44ED8B}"/>
    <dgm:cxn modelId="{3A9222BD-3305-44A8-8ECB-68FF7BBBB077}" type="presOf" srcId="{88592378-C479-423C-B9A4-3C241B5E6B1B}" destId="{1476EFE7-36FA-4911-BE2D-A34E4646D4DC}" srcOrd="0" destOrd="0" presId="urn:microsoft.com/office/officeart/2005/8/layout/chevron2"/>
    <dgm:cxn modelId="{6F7AA879-578A-4153-A74A-1DC3B7A58A65}" srcId="{2B61BFD3-75A1-44C2-B21D-B3F674036AD1}" destId="{2B995075-483E-484C-A633-791E46D7B2E6}" srcOrd="1" destOrd="0" parTransId="{5FB5A206-22CC-419B-994E-E6F08BBFAFF5}" sibTransId="{4D1D48E7-0BB8-4C72-9C22-8D1B122E8500}"/>
    <dgm:cxn modelId="{8059DDE0-5124-4FF7-BC98-7462D7CF5C51}" type="presParOf" srcId="{98261127-9F3A-4C05-B849-9DCEF5384E0E}" destId="{04B3D237-AD26-4F85-9FB2-3F824CB3F380}" srcOrd="0" destOrd="0" presId="urn:microsoft.com/office/officeart/2005/8/layout/chevron2"/>
    <dgm:cxn modelId="{BA5965D0-6789-4A8A-9588-AB7193A7262D}" type="presParOf" srcId="{04B3D237-AD26-4F85-9FB2-3F824CB3F380}" destId="{C8B9362C-6C94-47CD-9B47-578E6E235D3B}" srcOrd="0" destOrd="0" presId="urn:microsoft.com/office/officeart/2005/8/layout/chevron2"/>
    <dgm:cxn modelId="{661592CD-C710-475B-A4F6-E4DBD237CF50}" type="presParOf" srcId="{04B3D237-AD26-4F85-9FB2-3F824CB3F380}" destId="{8795EBE4-16B9-4B7A-8877-5DA936CB47B0}" srcOrd="1" destOrd="0" presId="urn:microsoft.com/office/officeart/2005/8/layout/chevron2"/>
    <dgm:cxn modelId="{D83F5760-0327-4B5A-B44C-57D534164E3F}" type="presParOf" srcId="{98261127-9F3A-4C05-B849-9DCEF5384E0E}" destId="{0C5B8B7B-C94B-4658-9F81-02AA06B51918}" srcOrd="1" destOrd="0" presId="urn:microsoft.com/office/officeart/2005/8/layout/chevron2"/>
    <dgm:cxn modelId="{52FE2F0E-66A6-48F8-88F2-1E275083CA0F}" type="presParOf" srcId="{98261127-9F3A-4C05-B849-9DCEF5384E0E}" destId="{EABA7728-A81B-44C5-994D-42C57F4FB7AD}" srcOrd="2" destOrd="0" presId="urn:microsoft.com/office/officeart/2005/8/layout/chevron2"/>
    <dgm:cxn modelId="{67DDF1A3-89A7-43E0-9E5F-414493C83FA0}" type="presParOf" srcId="{EABA7728-A81B-44C5-994D-42C57F4FB7AD}" destId="{F263D5F2-DD77-4A58-A010-4A93CCD77A55}" srcOrd="0" destOrd="0" presId="urn:microsoft.com/office/officeart/2005/8/layout/chevron2"/>
    <dgm:cxn modelId="{2D2827C2-E18C-417E-A297-78459DCF8057}" type="presParOf" srcId="{EABA7728-A81B-44C5-994D-42C57F4FB7AD}" destId="{1107133F-D9E3-4D2D-B5EA-48D001AF440D}" srcOrd="1" destOrd="0" presId="urn:microsoft.com/office/officeart/2005/8/layout/chevron2"/>
    <dgm:cxn modelId="{F175878B-E9E7-4361-90F2-D09C7089D447}" type="presParOf" srcId="{98261127-9F3A-4C05-B849-9DCEF5384E0E}" destId="{61184580-A920-4F5B-AA46-992FAB8661BF}" srcOrd="3" destOrd="0" presId="urn:microsoft.com/office/officeart/2005/8/layout/chevron2"/>
    <dgm:cxn modelId="{CB726BA6-47AA-4D0A-874E-1FE89060D664}" type="presParOf" srcId="{98261127-9F3A-4C05-B849-9DCEF5384E0E}" destId="{068581E9-0C50-46AC-9807-6A84F34B92BB}" srcOrd="4" destOrd="0" presId="urn:microsoft.com/office/officeart/2005/8/layout/chevron2"/>
    <dgm:cxn modelId="{A0DFAEB8-10FF-4366-9F79-D4DC6ACCFCAC}" type="presParOf" srcId="{068581E9-0C50-46AC-9807-6A84F34B92BB}" destId="{34E4BF88-1300-4BE0-835A-BEA2DBFD183E}" srcOrd="0" destOrd="0" presId="urn:microsoft.com/office/officeart/2005/8/layout/chevron2"/>
    <dgm:cxn modelId="{D305EAC5-AAAC-4E87-A746-B69A0D89C487}" type="presParOf" srcId="{068581E9-0C50-46AC-9807-6A84F34B92BB}" destId="{9BD1CAE2-FC49-4B5B-B614-67D59CE06675}" srcOrd="1" destOrd="0" presId="urn:microsoft.com/office/officeart/2005/8/layout/chevron2"/>
    <dgm:cxn modelId="{C7710B06-EB99-4FEA-B7B3-CC3B848C497B}" type="presParOf" srcId="{98261127-9F3A-4C05-B849-9DCEF5384E0E}" destId="{5F046024-76D0-4C9C-B456-5D2617B3B73E}" srcOrd="5" destOrd="0" presId="urn:microsoft.com/office/officeart/2005/8/layout/chevron2"/>
    <dgm:cxn modelId="{3BDFEAFD-8172-40DA-BD54-E3329EC4C73A}" type="presParOf" srcId="{98261127-9F3A-4C05-B849-9DCEF5384E0E}" destId="{AD0211DA-A7ED-4B1F-829D-2DB748C140B9}" srcOrd="6" destOrd="0" presId="urn:microsoft.com/office/officeart/2005/8/layout/chevron2"/>
    <dgm:cxn modelId="{F72D3A5C-AD58-426C-A724-612C78C9A88D}" type="presParOf" srcId="{AD0211DA-A7ED-4B1F-829D-2DB748C140B9}" destId="{1476EFE7-36FA-4911-BE2D-A34E4646D4DC}" srcOrd="0" destOrd="0" presId="urn:microsoft.com/office/officeart/2005/8/layout/chevron2"/>
    <dgm:cxn modelId="{F00FB88C-1D3D-4747-A834-A425442225D4}" type="presParOf" srcId="{AD0211DA-A7ED-4B1F-829D-2DB748C140B9}" destId="{076839A6-19C6-448F-AC0D-737FD1BBD42F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9362C-6C94-47CD-9B47-578E6E235D3B}">
      <dsp:nvSpPr>
        <dsp:cNvPr id="0" name=""/>
        <dsp:cNvSpPr/>
      </dsp:nvSpPr>
      <dsp:spPr>
        <a:xfrm rot="5400000">
          <a:off x="-197220" y="212285"/>
          <a:ext cx="1314800" cy="92036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b="1" kern="1200" dirty="0" smtClean="0"/>
            <a:t>Zonas Cargue o Descargue</a:t>
          </a:r>
          <a:endParaRPr lang="es-CO" sz="1300" b="1" kern="1200" dirty="0"/>
        </a:p>
      </dsp:txBody>
      <dsp:txXfrm rot="-5400000">
        <a:off x="0" y="475245"/>
        <a:ext cx="920360" cy="394440"/>
      </dsp:txXfrm>
    </dsp:sp>
    <dsp:sp modelId="{8795EBE4-16B9-4B7A-8877-5DA936CB47B0}">
      <dsp:nvSpPr>
        <dsp:cNvPr id="0" name=""/>
        <dsp:cNvSpPr/>
      </dsp:nvSpPr>
      <dsp:spPr>
        <a:xfrm rot="5400000">
          <a:off x="3153593" y="-2218167"/>
          <a:ext cx="855069" cy="53215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Máximo Número de </a:t>
          </a:r>
          <a:r>
            <a:rPr lang="es-CO" sz="1200" kern="1200" dirty="0" smtClean="0"/>
            <a:t>Operaciones.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Cantidad Máxima de </a:t>
          </a:r>
          <a:r>
            <a:rPr lang="es-CO" sz="1200" kern="1200" dirty="0" smtClean="0"/>
            <a:t>Vehículos.</a:t>
          </a:r>
          <a:endParaRPr lang="es-CO" sz="1200" kern="1200" dirty="0"/>
        </a:p>
      </dsp:txBody>
      <dsp:txXfrm rot="-5400000">
        <a:off x="920361" y="56806"/>
        <a:ext cx="5279794" cy="771587"/>
      </dsp:txXfrm>
    </dsp:sp>
    <dsp:sp modelId="{F263D5F2-DD77-4A58-A010-4A93CCD77A55}">
      <dsp:nvSpPr>
        <dsp:cNvPr id="0" name=""/>
        <dsp:cNvSpPr/>
      </dsp:nvSpPr>
      <dsp:spPr>
        <a:xfrm rot="5400000">
          <a:off x="-197220" y="1386241"/>
          <a:ext cx="1314800" cy="92036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b="1" kern="1200" dirty="0" smtClean="0"/>
            <a:t>Tipos de Operación</a:t>
          </a:r>
          <a:endParaRPr lang="es-CO" sz="1300" b="1" kern="1200" dirty="0"/>
        </a:p>
      </dsp:txBody>
      <dsp:txXfrm rot="-5400000">
        <a:off x="0" y="1649201"/>
        <a:ext cx="920360" cy="394440"/>
      </dsp:txXfrm>
    </dsp:sp>
    <dsp:sp modelId="{1107133F-D9E3-4D2D-B5EA-48D001AF440D}">
      <dsp:nvSpPr>
        <dsp:cNvPr id="0" name=""/>
        <dsp:cNvSpPr/>
      </dsp:nvSpPr>
      <dsp:spPr>
        <a:xfrm rot="5400000">
          <a:off x="3153818" y="-1044436"/>
          <a:ext cx="854620" cy="53215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Tiempos de Tolerancia (Ingreso)	</a:t>
          </a:r>
          <a:r>
            <a:rPr lang="es-CO" sz="1200" kern="1200" dirty="0" smtClean="0"/>
            <a:t>.</a:t>
          </a:r>
          <a:r>
            <a:rPr lang="es-CO" sz="1200" kern="1200" dirty="0" smtClean="0"/>
            <a:t>	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Tipo de Cita (Ventana y/o Específica</a:t>
          </a:r>
          <a:r>
            <a:rPr lang="es-CO" sz="1200" kern="1200" dirty="0" smtClean="0"/>
            <a:t>).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Requiere Validar </a:t>
          </a:r>
          <a:r>
            <a:rPr lang="es-CO" sz="1200" kern="1200" dirty="0" smtClean="0"/>
            <a:t>Cita.</a:t>
          </a:r>
          <a:endParaRPr lang="es-CO" sz="1200" kern="1200" dirty="0"/>
        </a:p>
      </dsp:txBody>
      <dsp:txXfrm rot="-5400000">
        <a:off x="920361" y="1230740"/>
        <a:ext cx="5279816" cy="771182"/>
      </dsp:txXfrm>
    </dsp:sp>
    <dsp:sp modelId="{34E4BF88-1300-4BE0-835A-BEA2DBFD183E}">
      <dsp:nvSpPr>
        <dsp:cNvPr id="0" name=""/>
        <dsp:cNvSpPr/>
      </dsp:nvSpPr>
      <dsp:spPr>
        <a:xfrm rot="5400000">
          <a:off x="-197220" y="2694034"/>
          <a:ext cx="1314800" cy="92036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b="1" kern="1200" dirty="0" smtClean="0"/>
            <a:t>Operaciones</a:t>
          </a:r>
          <a:endParaRPr lang="es-CO" sz="1300" b="1" kern="1200" dirty="0"/>
        </a:p>
      </dsp:txBody>
      <dsp:txXfrm rot="-5400000">
        <a:off x="0" y="2956994"/>
        <a:ext cx="920360" cy="394440"/>
      </dsp:txXfrm>
    </dsp:sp>
    <dsp:sp modelId="{9BD1CAE2-FC49-4B5B-B614-67D59CE06675}">
      <dsp:nvSpPr>
        <dsp:cNvPr id="0" name=""/>
        <dsp:cNvSpPr/>
      </dsp:nvSpPr>
      <dsp:spPr>
        <a:xfrm rot="5400000">
          <a:off x="3019980" y="263356"/>
          <a:ext cx="1122295" cy="53215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Fecha/Hora Inicio y </a:t>
          </a:r>
          <a:r>
            <a:rPr lang="es-CO" sz="1200" kern="1200" dirty="0" smtClean="0"/>
            <a:t>Fin.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Cita Manual o </a:t>
          </a:r>
          <a:r>
            <a:rPr lang="es-CO" sz="1200" kern="1200" dirty="0" smtClean="0"/>
            <a:t>Automática.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Requiere Parqueadero.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Cantidad de Vehículos en Paralelo, Intervalo de  </a:t>
          </a:r>
          <a:r>
            <a:rPr lang="es-CO" sz="1200" kern="1200" dirty="0" smtClean="0"/>
            <a:t>Atención.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Inactividades, Reinicios y </a:t>
          </a:r>
          <a:r>
            <a:rPr lang="es-CO" sz="1200" kern="1200" dirty="0" smtClean="0"/>
            <a:t>Suspensiones.</a:t>
          </a:r>
          <a:endParaRPr lang="es-CO" sz="1200" kern="1200" dirty="0"/>
        </a:p>
      </dsp:txBody>
      <dsp:txXfrm rot="-5400000">
        <a:off x="920360" y="2417762"/>
        <a:ext cx="5266749" cy="1012723"/>
      </dsp:txXfrm>
    </dsp:sp>
    <dsp:sp modelId="{1476EFE7-36FA-4911-BE2D-A34E4646D4DC}">
      <dsp:nvSpPr>
        <dsp:cNvPr id="0" name=""/>
        <dsp:cNvSpPr/>
      </dsp:nvSpPr>
      <dsp:spPr>
        <a:xfrm rot="5400000">
          <a:off x="-197220" y="3867990"/>
          <a:ext cx="1314800" cy="92036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b="1" kern="1200" dirty="0" smtClean="0"/>
            <a:t>Radicaciones</a:t>
          </a:r>
          <a:endParaRPr lang="es-CO" sz="1300" b="1" kern="1200" dirty="0"/>
        </a:p>
      </dsp:txBody>
      <dsp:txXfrm rot="-5400000">
        <a:off x="0" y="4130950"/>
        <a:ext cx="920360" cy="394440"/>
      </dsp:txXfrm>
    </dsp:sp>
    <dsp:sp modelId="{076839A6-19C6-448F-AC0D-737FD1BBD42F}">
      <dsp:nvSpPr>
        <dsp:cNvPr id="0" name=""/>
        <dsp:cNvSpPr/>
      </dsp:nvSpPr>
      <dsp:spPr>
        <a:xfrm rot="5400000">
          <a:off x="3153818" y="1437312"/>
          <a:ext cx="854620" cy="53215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Operación.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Cita </a:t>
          </a:r>
          <a:r>
            <a:rPr lang="es-CO" sz="1200" kern="1200" dirty="0" smtClean="0"/>
            <a:t>asignada.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Placa, </a:t>
          </a:r>
          <a:r>
            <a:rPr lang="es-CO" sz="1200" kern="1200" dirty="0" smtClean="0"/>
            <a:t>Conductor.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Autorizaciones (de acuerdo al proceso</a:t>
          </a:r>
          <a:r>
            <a:rPr lang="es-CO" sz="1200" kern="1200" dirty="0" smtClean="0"/>
            <a:t>).</a:t>
          </a:r>
          <a:endParaRPr lang="es-CO" sz="1200" kern="1200" dirty="0"/>
        </a:p>
      </dsp:txBody>
      <dsp:txXfrm rot="-5400000">
        <a:off x="920361" y="3712489"/>
        <a:ext cx="5279816" cy="7711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A95AA-29F1-4F9F-9464-07D790D8ABF3}">
      <dsp:nvSpPr>
        <dsp:cNvPr id="0" name=""/>
        <dsp:cNvSpPr/>
      </dsp:nvSpPr>
      <dsp:spPr>
        <a:xfrm>
          <a:off x="1849180" y="1203063"/>
          <a:ext cx="3947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4728" y="45720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b="1" kern="1200"/>
        </a:p>
      </dsp:txBody>
      <dsp:txXfrm>
        <a:off x="2035911" y="1246656"/>
        <a:ext cx="21266" cy="4253"/>
      </dsp:txXfrm>
    </dsp:sp>
    <dsp:sp modelId="{3879DE6B-96DF-4946-B750-6E8983D49D59}">
      <dsp:nvSpPr>
        <dsp:cNvPr id="0" name=""/>
        <dsp:cNvSpPr/>
      </dsp:nvSpPr>
      <dsp:spPr>
        <a:xfrm>
          <a:off x="1726" y="694007"/>
          <a:ext cx="1849254" cy="11095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Configurar Zonas y Tipos de Operaciones</a:t>
          </a:r>
          <a:endParaRPr lang="es-CO" sz="1800" b="1" kern="1200" dirty="0"/>
        </a:p>
      </dsp:txBody>
      <dsp:txXfrm>
        <a:off x="1726" y="694007"/>
        <a:ext cx="1849254" cy="1109552"/>
      </dsp:txXfrm>
    </dsp:sp>
    <dsp:sp modelId="{B60DD60D-8CCF-4E25-8EA1-0A7E713C71E5}">
      <dsp:nvSpPr>
        <dsp:cNvPr id="0" name=""/>
        <dsp:cNvSpPr/>
      </dsp:nvSpPr>
      <dsp:spPr>
        <a:xfrm>
          <a:off x="4123763" y="1203063"/>
          <a:ext cx="3947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4728" y="45720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b="1" kern="1200"/>
        </a:p>
      </dsp:txBody>
      <dsp:txXfrm>
        <a:off x="4310494" y="1246656"/>
        <a:ext cx="21266" cy="4253"/>
      </dsp:txXfrm>
    </dsp:sp>
    <dsp:sp modelId="{3FDC9A37-6183-4151-900B-1B9B0E2FD96C}">
      <dsp:nvSpPr>
        <dsp:cNvPr id="0" name=""/>
        <dsp:cNvSpPr/>
      </dsp:nvSpPr>
      <dsp:spPr>
        <a:xfrm>
          <a:off x="2276309" y="694007"/>
          <a:ext cx="1849254" cy="11095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Gestionar Operaciones</a:t>
          </a:r>
          <a:endParaRPr lang="es-CO" sz="1800" b="1" kern="1200" dirty="0"/>
        </a:p>
      </dsp:txBody>
      <dsp:txXfrm>
        <a:off x="2276309" y="694007"/>
        <a:ext cx="1849254" cy="1109552"/>
      </dsp:txXfrm>
    </dsp:sp>
    <dsp:sp modelId="{A1ECFCA3-CE92-4C8A-9CE9-660A26E4B5FF}">
      <dsp:nvSpPr>
        <dsp:cNvPr id="0" name=""/>
        <dsp:cNvSpPr/>
      </dsp:nvSpPr>
      <dsp:spPr>
        <a:xfrm>
          <a:off x="6398346" y="1203063"/>
          <a:ext cx="3947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4728" y="45720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b="1" kern="1200"/>
        </a:p>
      </dsp:txBody>
      <dsp:txXfrm>
        <a:off x="6585077" y="1246656"/>
        <a:ext cx="21266" cy="4253"/>
      </dsp:txXfrm>
    </dsp:sp>
    <dsp:sp modelId="{FA3CD2EB-E4E4-4D87-A617-DAD57223CA38}">
      <dsp:nvSpPr>
        <dsp:cNvPr id="0" name=""/>
        <dsp:cNvSpPr/>
      </dsp:nvSpPr>
      <dsp:spPr>
        <a:xfrm>
          <a:off x="4550892" y="694007"/>
          <a:ext cx="1849254" cy="1109552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Ingresar a Parqueadero</a:t>
          </a:r>
          <a:endParaRPr lang="es-CO" sz="1800" b="1" kern="1200" dirty="0"/>
        </a:p>
      </dsp:txBody>
      <dsp:txXfrm>
        <a:off x="4550892" y="694007"/>
        <a:ext cx="1849254" cy="1109552"/>
      </dsp:txXfrm>
    </dsp:sp>
    <dsp:sp modelId="{54612B53-1BE5-4373-8AF8-323A62103F42}">
      <dsp:nvSpPr>
        <dsp:cNvPr id="0" name=""/>
        <dsp:cNvSpPr/>
      </dsp:nvSpPr>
      <dsp:spPr>
        <a:xfrm>
          <a:off x="926353" y="1801759"/>
          <a:ext cx="6823748" cy="394728"/>
        </a:xfrm>
        <a:custGeom>
          <a:avLst/>
          <a:gdLst/>
          <a:ahLst/>
          <a:cxnLst/>
          <a:rect l="0" t="0" r="0" b="0"/>
          <a:pathLst>
            <a:path>
              <a:moveTo>
                <a:pt x="6823748" y="0"/>
              </a:moveTo>
              <a:lnTo>
                <a:pt x="6823748" y="214464"/>
              </a:lnTo>
              <a:lnTo>
                <a:pt x="0" y="214464"/>
              </a:lnTo>
              <a:lnTo>
                <a:pt x="0" y="394728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167303" y="1996997"/>
        <a:ext cx="341849" cy="4253"/>
      </dsp:txXfrm>
    </dsp:sp>
    <dsp:sp modelId="{C6187ACF-5A2B-4B2B-8243-C182FE2149EF}">
      <dsp:nvSpPr>
        <dsp:cNvPr id="0" name=""/>
        <dsp:cNvSpPr/>
      </dsp:nvSpPr>
      <dsp:spPr>
        <a:xfrm>
          <a:off x="6825475" y="694007"/>
          <a:ext cx="1849254" cy="110955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Radicación de Vehículos</a:t>
          </a:r>
          <a:endParaRPr lang="es-CO" sz="1800" b="1" kern="1200" dirty="0"/>
        </a:p>
      </dsp:txBody>
      <dsp:txXfrm>
        <a:off x="6825475" y="694007"/>
        <a:ext cx="1849254" cy="1109552"/>
      </dsp:txXfrm>
    </dsp:sp>
    <dsp:sp modelId="{C0A60EEC-A13F-442B-975E-C96315076405}">
      <dsp:nvSpPr>
        <dsp:cNvPr id="0" name=""/>
        <dsp:cNvSpPr/>
      </dsp:nvSpPr>
      <dsp:spPr>
        <a:xfrm>
          <a:off x="1849180" y="2737944"/>
          <a:ext cx="3947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4728" y="45720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b="1" kern="1200"/>
        </a:p>
      </dsp:txBody>
      <dsp:txXfrm>
        <a:off x="2035911" y="2781537"/>
        <a:ext cx="21266" cy="4253"/>
      </dsp:txXfrm>
    </dsp:sp>
    <dsp:sp modelId="{A4176FA2-1780-4847-84E3-40E7A2FBD4B2}">
      <dsp:nvSpPr>
        <dsp:cNvPr id="0" name=""/>
        <dsp:cNvSpPr/>
      </dsp:nvSpPr>
      <dsp:spPr>
        <a:xfrm>
          <a:off x="1726" y="2228888"/>
          <a:ext cx="1849254" cy="1109552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Asignar Cita</a:t>
          </a:r>
          <a:endParaRPr lang="es-CO" sz="1800" b="1" kern="1200" dirty="0"/>
        </a:p>
      </dsp:txBody>
      <dsp:txXfrm>
        <a:off x="1726" y="2228888"/>
        <a:ext cx="1849254" cy="1109552"/>
      </dsp:txXfrm>
    </dsp:sp>
    <dsp:sp modelId="{4F0E2F99-4D60-436E-AB8C-71D83A48FB56}">
      <dsp:nvSpPr>
        <dsp:cNvPr id="0" name=""/>
        <dsp:cNvSpPr/>
      </dsp:nvSpPr>
      <dsp:spPr>
        <a:xfrm>
          <a:off x="4123763" y="2737944"/>
          <a:ext cx="3947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4728" y="45720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b="1" kern="1200"/>
        </a:p>
      </dsp:txBody>
      <dsp:txXfrm>
        <a:off x="4310494" y="2781537"/>
        <a:ext cx="21266" cy="4253"/>
      </dsp:txXfrm>
    </dsp:sp>
    <dsp:sp modelId="{0F73848C-13A0-43C8-A662-0CA1C1FDFBA7}">
      <dsp:nvSpPr>
        <dsp:cNvPr id="0" name=""/>
        <dsp:cNvSpPr/>
      </dsp:nvSpPr>
      <dsp:spPr>
        <a:xfrm>
          <a:off x="2276309" y="2228888"/>
          <a:ext cx="1849254" cy="1109552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Salir de Parqueadero</a:t>
          </a:r>
          <a:endParaRPr lang="es-CO" sz="1800" b="1" kern="1200" dirty="0"/>
        </a:p>
      </dsp:txBody>
      <dsp:txXfrm>
        <a:off x="2276309" y="2228888"/>
        <a:ext cx="1849254" cy="1109552"/>
      </dsp:txXfrm>
    </dsp:sp>
    <dsp:sp modelId="{3435112B-E282-4EE8-896B-6A98BADE6834}">
      <dsp:nvSpPr>
        <dsp:cNvPr id="0" name=""/>
        <dsp:cNvSpPr/>
      </dsp:nvSpPr>
      <dsp:spPr>
        <a:xfrm>
          <a:off x="6398346" y="2737944"/>
          <a:ext cx="3947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4728" y="45720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  <a:tailEnd type="arrow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b="1" kern="1200"/>
        </a:p>
      </dsp:txBody>
      <dsp:txXfrm>
        <a:off x="6585077" y="2781537"/>
        <a:ext cx="21266" cy="4253"/>
      </dsp:txXfrm>
    </dsp:sp>
    <dsp:sp modelId="{4BDF290F-4B1C-40B4-B30D-B826CD5AAA41}">
      <dsp:nvSpPr>
        <dsp:cNvPr id="0" name=""/>
        <dsp:cNvSpPr/>
      </dsp:nvSpPr>
      <dsp:spPr>
        <a:xfrm>
          <a:off x="4550892" y="2228888"/>
          <a:ext cx="1849254" cy="1109552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Ingresar al Puerto</a:t>
          </a:r>
        </a:p>
      </dsp:txBody>
      <dsp:txXfrm>
        <a:off x="4550892" y="2228888"/>
        <a:ext cx="1849254" cy="1109552"/>
      </dsp:txXfrm>
    </dsp:sp>
    <dsp:sp modelId="{917E8C67-8257-45B7-9580-19E0458039BA}">
      <dsp:nvSpPr>
        <dsp:cNvPr id="0" name=""/>
        <dsp:cNvSpPr/>
      </dsp:nvSpPr>
      <dsp:spPr>
        <a:xfrm>
          <a:off x="6825475" y="2228888"/>
          <a:ext cx="1849254" cy="1109552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Realizar Ciclo Tráfico</a:t>
          </a:r>
        </a:p>
      </dsp:txBody>
      <dsp:txXfrm>
        <a:off x="6825475" y="2228888"/>
        <a:ext cx="1849254" cy="1109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86893-DD63-4378-A9EC-9D7849F20819}" type="datetimeFigureOut">
              <a:rPr lang="es-CO" smtClean="0"/>
              <a:pPr/>
              <a:t>26/05/2017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DDCFF-FAEA-4BFF-BCC0-3160C20C35E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501063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B0E8-C22B-4BA0-A3E3-E82C0BE8B3C4}" type="datetimeFigureOut">
              <a:rPr lang="es-CO" smtClean="0"/>
              <a:pPr/>
              <a:t>26/05/2017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6538-09FB-4F80-B254-414109AABED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B0E8-C22B-4BA0-A3E3-E82C0BE8B3C4}" type="datetimeFigureOut">
              <a:rPr lang="es-CO" smtClean="0"/>
              <a:pPr/>
              <a:t>26/05/2017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6538-09FB-4F80-B254-414109AABED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B0E8-C22B-4BA0-A3E3-E82C0BE8B3C4}" type="datetimeFigureOut">
              <a:rPr lang="es-CO" smtClean="0"/>
              <a:pPr/>
              <a:t>26/05/2017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6538-09FB-4F80-B254-414109AABED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B0E8-C22B-4BA0-A3E3-E82C0BE8B3C4}" type="datetimeFigureOut">
              <a:rPr lang="es-CO" smtClean="0"/>
              <a:pPr/>
              <a:t>26/05/2017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6538-09FB-4F80-B254-414109AABED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B0E8-C22B-4BA0-A3E3-E82C0BE8B3C4}" type="datetimeFigureOut">
              <a:rPr lang="es-CO" smtClean="0"/>
              <a:pPr/>
              <a:t>26/05/2017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6538-09FB-4F80-B254-414109AABED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B0E8-C22B-4BA0-A3E3-E82C0BE8B3C4}" type="datetimeFigureOut">
              <a:rPr lang="es-CO" smtClean="0"/>
              <a:pPr/>
              <a:t>26/05/2017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6538-09FB-4F80-B254-414109AABED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B0E8-C22B-4BA0-A3E3-E82C0BE8B3C4}" type="datetimeFigureOut">
              <a:rPr lang="es-CO" smtClean="0"/>
              <a:pPr/>
              <a:t>26/05/2017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6538-09FB-4F80-B254-414109AABED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B0E8-C22B-4BA0-A3E3-E82C0BE8B3C4}" type="datetimeFigureOut">
              <a:rPr lang="es-CO" smtClean="0"/>
              <a:pPr/>
              <a:t>26/05/2017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6538-09FB-4F80-B254-414109AABED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B0E8-C22B-4BA0-A3E3-E82C0BE8B3C4}" type="datetimeFigureOut">
              <a:rPr lang="es-CO" smtClean="0"/>
              <a:pPr/>
              <a:t>26/05/2017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6538-09FB-4F80-B254-414109AABED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B0E8-C22B-4BA0-A3E3-E82C0BE8B3C4}" type="datetimeFigureOut">
              <a:rPr lang="es-CO" smtClean="0"/>
              <a:pPr/>
              <a:t>26/05/2017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6538-09FB-4F80-B254-414109AABED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B0E8-C22B-4BA0-A3E3-E82C0BE8B3C4}" type="datetimeFigureOut">
              <a:rPr lang="es-CO" smtClean="0"/>
              <a:pPr/>
              <a:t>26/05/2017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6538-09FB-4F80-B254-414109AABED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1B0E8-C22B-4BA0-A3E3-E82C0BE8B3C4}" type="datetimeFigureOut">
              <a:rPr lang="es-CO" smtClean="0"/>
              <a:pPr/>
              <a:t>26/05/2017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06538-09FB-4F80-B254-414109AABED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0" y="5000636"/>
            <a:ext cx="9144000" cy="1857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6974" y="1357298"/>
            <a:ext cx="8248430" cy="21180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800" b="1" i="0" u="none" strike="noStrike" kern="1200" cap="none" spc="50" normalizeH="0" baseline="0" noProof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Agendamiento de Vehículos para Ingreso al Puerto</a:t>
            </a:r>
            <a:endParaRPr kumimoji="0" lang="es-CO" sz="4800" b="1" i="0" u="none" strike="noStrike" kern="1200" cap="none" spc="50" normalizeH="0" baseline="0" noProof="0" dirty="0">
              <a:ln w="1143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9 Imagen" descr="PuertoVirtual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3139819"/>
            <a:ext cx="4429156" cy="1789379"/>
          </a:xfrm>
          <a:prstGeom prst="rect">
            <a:avLst/>
          </a:prstGeom>
        </p:spPr>
      </p:pic>
      <p:sp>
        <p:nvSpPr>
          <p:cNvPr id="12" name="2 Subtítulo"/>
          <p:cNvSpPr txBox="1">
            <a:spLocks/>
          </p:cNvSpPr>
          <p:nvPr/>
        </p:nvSpPr>
        <p:spPr>
          <a:xfrm>
            <a:off x="1084238" y="5429264"/>
            <a:ext cx="7202538" cy="928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Módulo Operadores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1052737"/>
            <a:ext cx="8676456" cy="661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s-CO" sz="28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Tablero de Control (1/3)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85720" y="1571612"/>
            <a:ext cx="8572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spc="50" dirty="0" smtClean="0">
                <a:ln w="11430"/>
              </a:rPr>
              <a:t>Despliegue el menú </a:t>
            </a:r>
            <a:r>
              <a:rPr lang="es-MX" sz="2200" b="1" i="1" spc="50" dirty="0" smtClean="0">
                <a:ln w="11430"/>
                <a:solidFill>
                  <a:srgbClr val="C00000"/>
                </a:solidFill>
              </a:rPr>
              <a:t>Citas</a:t>
            </a:r>
            <a:r>
              <a:rPr lang="es-MX" sz="2200" b="1" spc="50" dirty="0" smtClean="0">
                <a:ln w="11430"/>
                <a:solidFill>
                  <a:srgbClr val="C00000"/>
                </a:solidFill>
              </a:rPr>
              <a:t> </a:t>
            </a:r>
            <a:r>
              <a:rPr lang="es-MX" sz="2200" b="1" i="1" spc="50" dirty="0" smtClean="0">
                <a:ln w="11430"/>
                <a:solidFill>
                  <a:srgbClr val="C00000"/>
                </a:solidFill>
              </a:rPr>
              <a:t>&gt;&gt; Consultas </a:t>
            </a:r>
            <a:r>
              <a:rPr lang="es-MX" sz="2200" b="1" spc="50" dirty="0" smtClean="0">
                <a:ln w="11430"/>
              </a:rPr>
              <a:t>y seleccione la opción </a:t>
            </a:r>
            <a:r>
              <a:rPr lang="es-MX" sz="2200" b="1" i="1" spc="50" dirty="0" smtClean="0">
                <a:ln w="11430"/>
                <a:solidFill>
                  <a:srgbClr val="C00000"/>
                </a:solidFill>
              </a:rPr>
              <a:t>Panel de Control.</a:t>
            </a:r>
            <a:endParaRPr lang="es-CO" sz="2200" b="1" i="1" dirty="0"/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00" y="2721600"/>
            <a:ext cx="8499600" cy="277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451332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1052737"/>
            <a:ext cx="8676456" cy="661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s-CO" sz="28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Tablero de Control (2/3)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0239" y="1779814"/>
            <a:ext cx="7732289" cy="507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451332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1052737"/>
            <a:ext cx="8676456" cy="661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s-CO" sz="28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Tablero de Control (3/3)</a:t>
            </a:r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785926"/>
            <a:ext cx="7572428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451332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0" y="5000636"/>
            <a:ext cx="9144000" cy="1857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00034" y="1857364"/>
            <a:ext cx="8248430" cy="21180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400" b="1" i="0" u="none" strike="noStrike" kern="1200" cap="none" spc="50" normalizeH="0" baseline="0" noProof="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Creación</a:t>
            </a:r>
            <a:r>
              <a:rPr kumimoji="0" lang="es-MX" sz="6000" b="1" i="0" u="none" strike="noStrike" kern="1200" cap="none" spc="50" normalizeH="0" baseline="0" noProof="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s-MX" sz="5400" b="1" i="0" u="none" strike="noStrike" kern="1200" cap="none" spc="50" normalizeH="0" baseline="0" noProof="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Operaciones</a:t>
            </a:r>
            <a:endParaRPr kumimoji="0" lang="es-CO" sz="6600" b="1" i="0" u="none" strike="noStrike" kern="1200" cap="none" spc="50" normalizeH="0" baseline="0" noProof="0" dirty="0">
              <a:ln w="1143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1084238" y="5429264"/>
            <a:ext cx="7202538" cy="928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Módulo Operadores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1052737"/>
            <a:ext cx="8676456" cy="661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s-CO" sz="28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Creación de Operaciones (1/4)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85720" y="1571612"/>
            <a:ext cx="8572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spc="50" dirty="0" smtClean="0">
                <a:ln w="11430"/>
              </a:rPr>
              <a:t>Despliegue el menú </a:t>
            </a:r>
            <a:r>
              <a:rPr lang="es-MX" sz="2200" b="1" i="1" spc="50" dirty="0" smtClean="0">
                <a:ln w="11430"/>
                <a:solidFill>
                  <a:srgbClr val="C00000"/>
                </a:solidFill>
              </a:rPr>
              <a:t>Citas</a:t>
            </a:r>
            <a:r>
              <a:rPr lang="es-MX" sz="2200" b="1" spc="50" dirty="0" smtClean="0">
                <a:ln w="11430"/>
                <a:solidFill>
                  <a:srgbClr val="C00000"/>
                </a:solidFill>
              </a:rPr>
              <a:t> </a:t>
            </a:r>
            <a:r>
              <a:rPr lang="es-MX" sz="2200" b="1" i="1" spc="50" dirty="0" smtClean="0">
                <a:ln w="11430"/>
                <a:solidFill>
                  <a:srgbClr val="C00000"/>
                </a:solidFill>
              </a:rPr>
              <a:t>&gt;&gt; Operaciones </a:t>
            </a:r>
            <a:r>
              <a:rPr lang="es-MX" sz="2200" b="1" spc="50" dirty="0" smtClean="0">
                <a:ln w="11430"/>
              </a:rPr>
              <a:t>y seleccione la opción </a:t>
            </a:r>
            <a:r>
              <a:rPr lang="es-MX" sz="2200" b="1" i="1" spc="50" dirty="0" smtClean="0">
                <a:ln w="11430"/>
                <a:solidFill>
                  <a:srgbClr val="C00000"/>
                </a:solidFill>
              </a:rPr>
              <a:t>Programar Operación.</a:t>
            </a:r>
            <a:endParaRPr lang="es-MX" sz="2200" b="1" spc="50" dirty="0" smtClean="0">
              <a:ln w="11430"/>
              <a:solidFill>
                <a:srgbClr val="C00000"/>
              </a:solidFill>
            </a:endParaRPr>
          </a:p>
          <a:p>
            <a:endParaRPr lang="es-CO" sz="2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r="2245"/>
          <a:stretch>
            <a:fillRect/>
          </a:stretch>
        </p:blipFill>
        <p:spPr bwMode="auto">
          <a:xfrm>
            <a:off x="285721" y="2720649"/>
            <a:ext cx="8643998" cy="299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451332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1052737"/>
            <a:ext cx="8676456" cy="661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s-CO" sz="28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Creación de Operaciones (2/4)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85720" y="1571612"/>
            <a:ext cx="8572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spc="50" dirty="0" smtClean="0">
                <a:ln w="11430"/>
              </a:rPr>
              <a:t>Seleccione el </a:t>
            </a:r>
            <a:r>
              <a:rPr lang="es-MX" sz="2200" b="1" i="1" spc="50" dirty="0" smtClean="0">
                <a:ln w="11430"/>
                <a:solidFill>
                  <a:srgbClr val="C00000"/>
                </a:solidFill>
              </a:rPr>
              <a:t>Tipo de Operación.</a:t>
            </a:r>
          </a:p>
          <a:p>
            <a:endParaRPr lang="es-CO" sz="22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4704" r="2239"/>
          <a:stretch>
            <a:fillRect/>
          </a:stretch>
        </p:blipFill>
        <p:spPr bwMode="auto">
          <a:xfrm>
            <a:off x="785786" y="2000264"/>
            <a:ext cx="785818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451332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1052737"/>
            <a:ext cx="8676456" cy="661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s-CO" sz="28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Creación de Operaciones (3/4)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85720" y="1571612"/>
            <a:ext cx="8572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spc="50" dirty="0" smtClean="0">
                <a:ln w="11430"/>
              </a:rPr>
              <a:t>Diligencie los </a:t>
            </a:r>
            <a:r>
              <a:rPr lang="es-MX" sz="2200" b="1" i="1" spc="50" dirty="0" smtClean="0">
                <a:ln w="11430"/>
                <a:solidFill>
                  <a:srgbClr val="C00000"/>
                </a:solidFill>
              </a:rPr>
              <a:t>datos de la operación </a:t>
            </a:r>
            <a:r>
              <a:rPr lang="es-MX" sz="2200" b="1" i="1" spc="50" dirty="0" smtClean="0">
                <a:ln w="11430"/>
              </a:rPr>
              <a:t>y</a:t>
            </a:r>
            <a:r>
              <a:rPr lang="es-MX" sz="2200" b="1" i="1" spc="50" dirty="0" smtClean="0">
                <a:ln w="11430"/>
                <a:solidFill>
                  <a:srgbClr val="C00000"/>
                </a:solidFill>
              </a:rPr>
              <a:t> configure los parámetros.</a:t>
            </a:r>
          </a:p>
          <a:p>
            <a:endParaRPr lang="es-CO" sz="2200" b="1" dirty="0"/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3"/>
          <a:srcRect l="4491" r="449"/>
          <a:stretch>
            <a:fillRect/>
          </a:stretch>
        </p:blipFill>
        <p:spPr bwMode="auto">
          <a:xfrm>
            <a:off x="785786" y="2001624"/>
            <a:ext cx="7786742" cy="485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451332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1052737"/>
            <a:ext cx="8676456" cy="661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s-CO" sz="28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Creación de Operaciones (4/4)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85720" y="1571612"/>
            <a:ext cx="8572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spc="50" dirty="0" smtClean="0">
                <a:ln w="11430"/>
              </a:rPr>
              <a:t>Mensaje de confirmación de la </a:t>
            </a:r>
            <a:r>
              <a:rPr lang="es-MX" sz="2200" b="1" i="1" spc="50" dirty="0" smtClean="0">
                <a:ln w="11430"/>
                <a:solidFill>
                  <a:srgbClr val="C00000"/>
                </a:solidFill>
              </a:rPr>
              <a:t>creación de la operación.</a:t>
            </a:r>
          </a:p>
          <a:p>
            <a:endParaRPr lang="es-CO" sz="22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3742" r="2694" b="3479"/>
          <a:stretch>
            <a:fillRect/>
          </a:stretch>
        </p:blipFill>
        <p:spPr bwMode="auto">
          <a:xfrm>
            <a:off x="1071538" y="2022242"/>
            <a:ext cx="7000924" cy="47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451332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0" y="5000636"/>
            <a:ext cx="9144000" cy="1857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00034" y="1857364"/>
            <a:ext cx="8248430" cy="21180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4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Configuración de Rangos de Inactividad</a:t>
            </a:r>
            <a:endParaRPr kumimoji="0" lang="es-CO" sz="6600" b="1" i="0" u="none" strike="noStrike" kern="1200" cap="none" spc="50" normalizeH="0" baseline="0" noProof="0" dirty="0">
              <a:ln w="1143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1084238" y="5429264"/>
            <a:ext cx="7202538" cy="928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Módulo Operadores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1052737"/>
            <a:ext cx="8676456" cy="661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s-CO" sz="28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Creación de Operaciones – Rangos de Inactividad (1/3)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85720" y="1571612"/>
            <a:ext cx="8572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spc="50" dirty="0" smtClean="0">
                <a:ln w="11430"/>
              </a:rPr>
              <a:t>Seleccione la pestaña </a:t>
            </a:r>
            <a:r>
              <a:rPr lang="es-MX" sz="2200" b="1" i="1" spc="50" dirty="0" smtClean="0">
                <a:ln w="11430"/>
                <a:solidFill>
                  <a:srgbClr val="C00000"/>
                </a:solidFill>
              </a:rPr>
              <a:t>Rangos de Inactividad.</a:t>
            </a:r>
            <a:endParaRPr lang="es-CO" sz="2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382" r="2694" b="6915"/>
          <a:stretch>
            <a:fillRect/>
          </a:stretch>
        </p:blipFill>
        <p:spPr bwMode="auto">
          <a:xfrm>
            <a:off x="396000" y="2238000"/>
            <a:ext cx="829823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451332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51520" y="1428736"/>
            <a:ext cx="8676456" cy="666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s-CO" sz="44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800" b="1" i="0" u="none" strike="noStrike" kern="1200" cap="none" spc="50" normalizeH="0" baseline="0" noProof="0" dirty="0">
              <a:ln w="1143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142844" y="2143116"/>
          <a:ext cx="8572560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1052737"/>
            <a:ext cx="8676456" cy="661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s-CO" sz="28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Creación de Operaciones – Rangos de Inactividad (2/3)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85720" y="1571612"/>
            <a:ext cx="8572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spc="50" dirty="0" smtClean="0">
                <a:ln w="11430"/>
              </a:rPr>
              <a:t>Diligencie los </a:t>
            </a:r>
            <a:r>
              <a:rPr lang="es-MX" sz="2200" b="1" i="1" spc="50" dirty="0" smtClean="0">
                <a:ln w="11430"/>
                <a:solidFill>
                  <a:srgbClr val="C00000"/>
                </a:solidFill>
              </a:rPr>
              <a:t>datos del formulario </a:t>
            </a:r>
            <a:r>
              <a:rPr lang="es-MX" sz="2200" b="1" spc="50" dirty="0" smtClean="0">
                <a:ln w="11430"/>
              </a:rPr>
              <a:t>y de </a:t>
            </a:r>
            <a:r>
              <a:rPr lang="es-MX" sz="2200" b="1" spc="50" dirty="0" err="1" smtClean="0">
                <a:ln w="11430"/>
              </a:rPr>
              <a:t>click</a:t>
            </a:r>
            <a:r>
              <a:rPr lang="es-MX" sz="2200" b="1" spc="50" dirty="0" smtClean="0">
                <a:ln w="11430"/>
              </a:rPr>
              <a:t> en </a:t>
            </a:r>
            <a:r>
              <a:rPr lang="es-MX" sz="2200" b="1" i="1" spc="50" dirty="0" smtClean="0">
                <a:ln w="11430"/>
                <a:solidFill>
                  <a:srgbClr val="C00000"/>
                </a:solidFill>
              </a:rPr>
              <a:t>Registrar</a:t>
            </a:r>
            <a:r>
              <a:rPr lang="es-MX" sz="2200" b="1" spc="50" dirty="0" smtClean="0">
                <a:ln w="11430"/>
              </a:rPr>
              <a:t>.</a:t>
            </a:r>
            <a:endParaRPr lang="es-CO" sz="2200" b="1" dirty="0"/>
          </a:p>
        </p:txBody>
      </p:sp>
      <p:pic>
        <p:nvPicPr>
          <p:cNvPr id="9" name="Picture 2"/>
          <p:cNvPicPr>
            <a:picLocks noChangeArrowheads="1"/>
          </p:cNvPicPr>
          <p:nvPr/>
        </p:nvPicPr>
        <p:blipFill>
          <a:blip r:embed="rId3"/>
          <a:srcRect l="4910" r="2141" b="8247"/>
          <a:stretch>
            <a:fillRect/>
          </a:stretch>
        </p:blipFill>
        <p:spPr bwMode="auto">
          <a:xfrm>
            <a:off x="534530" y="2225829"/>
            <a:ext cx="8229966" cy="38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451332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1052737"/>
            <a:ext cx="8676456" cy="661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s-CO" sz="28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Creación de Operaciones – Rangos de Inactividad (3/3)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85720" y="1571612"/>
            <a:ext cx="8572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spc="50" dirty="0" smtClean="0">
                <a:ln w="11430"/>
              </a:rPr>
              <a:t>Mensaje de confirmación del </a:t>
            </a:r>
            <a:r>
              <a:rPr lang="es-MX" sz="2200" b="1" i="1" spc="50" dirty="0" smtClean="0">
                <a:ln w="11430"/>
                <a:solidFill>
                  <a:srgbClr val="C00000"/>
                </a:solidFill>
              </a:rPr>
              <a:t>registro de la inactividad</a:t>
            </a:r>
            <a:r>
              <a:rPr lang="es-MX" sz="2200" b="1" spc="50" dirty="0" smtClean="0">
                <a:ln w="11430"/>
              </a:rPr>
              <a:t>.</a:t>
            </a:r>
            <a:endParaRPr lang="es-CO" sz="2200" b="1" dirty="0"/>
          </a:p>
        </p:txBody>
      </p:sp>
      <p:pic>
        <p:nvPicPr>
          <p:cNvPr id="10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303" y="2238042"/>
            <a:ext cx="8229600" cy="4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451332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0" y="5000636"/>
            <a:ext cx="9144000" cy="1857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00034" y="1857364"/>
            <a:ext cx="8248430" cy="21180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400" b="1" i="0" u="none" strike="noStrike" kern="1200" cap="none" spc="50" normalizeH="0" baseline="0" noProof="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Confirmación de la Operación</a:t>
            </a:r>
            <a:endParaRPr kumimoji="0" lang="es-CO" sz="6600" b="1" i="0" u="none" strike="noStrike" kern="1200" cap="none" spc="50" normalizeH="0" baseline="0" noProof="0" dirty="0">
              <a:ln w="1143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1084238" y="5429264"/>
            <a:ext cx="7202538" cy="928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Módulo Operadores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1052737"/>
            <a:ext cx="8676456" cy="661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s-CO" sz="28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Creación de Operaciones – Programar Operación (1/2)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85720" y="1571612"/>
            <a:ext cx="8572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spc="50" dirty="0" smtClean="0">
                <a:ln w="11430"/>
              </a:rPr>
              <a:t>De clic en </a:t>
            </a:r>
            <a:r>
              <a:rPr lang="es-MX" sz="2200" b="1" i="1" spc="50" dirty="0" smtClean="0">
                <a:ln w="11430"/>
                <a:solidFill>
                  <a:srgbClr val="C00000"/>
                </a:solidFill>
              </a:rPr>
              <a:t>Confirmar programación de la operación.</a:t>
            </a:r>
            <a:endParaRPr lang="es-CO" sz="2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5562" y="2071678"/>
            <a:ext cx="7458682" cy="478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451332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1052737"/>
            <a:ext cx="8676456" cy="661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s-CO" sz="28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Creación de Operaciones – Programar Operación (2/2)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85720" y="1571612"/>
            <a:ext cx="8572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spc="50" dirty="0" smtClean="0">
                <a:ln w="11430"/>
              </a:rPr>
              <a:t>Mensaje de confirmación </a:t>
            </a:r>
            <a:r>
              <a:rPr lang="es-MX" sz="2200" b="1" i="1" spc="50" dirty="0" smtClean="0">
                <a:ln w="11430"/>
                <a:solidFill>
                  <a:srgbClr val="C00000"/>
                </a:solidFill>
              </a:rPr>
              <a:t>Operación Programada</a:t>
            </a:r>
            <a:r>
              <a:rPr lang="es-MX" sz="2200" b="1" spc="50" dirty="0" smtClean="0">
                <a:ln w="11430"/>
                <a:solidFill>
                  <a:srgbClr val="C00000"/>
                </a:solidFill>
              </a:rPr>
              <a:t>.</a:t>
            </a:r>
            <a:endParaRPr lang="es-CO" sz="2200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000" y="2071678"/>
            <a:ext cx="7459200" cy="47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451332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0" y="5000636"/>
            <a:ext cx="9144000" cy="1857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00034" y="1857364"/>
            <a:ext cx="8248430" cy="21180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MX" sz="54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Suspensión y Reinicio de </a:t>
            </a:r>
            <a:r>
              <a:rPr lang="es-MX" sz="66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Operación</a:t>
            </a:r>
            <a:endParaRPr kumimoji="0" lang="es-CO" sz="6600" b="1" i="0" u="none" strike="noStrike" kern="1200" cap="none" spc="50" normalizeH="0" baseline="0" noProof="0" dirty="0">
              <a:ln w="1143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1084238" y="5429264"/>
            <a:ext cx="7202538" cy="928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Módulo Operadores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1052737"/>
            <a:ext cx="8676456" cy="661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s-CO" sz="28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Creación de Operaciones – Suspensión y Reinicio (1/3)</a:t>
            </a:r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000" y="2239200"/>
            <a:ext cx="8298000" cy="38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285720" y="1571612"/>
            <a:ext cx="8572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spc="50" dirty="0" smtClean="0">
                <a:ln w="11430"/>
              </a:rPr>
              <a:t>Seleccione la pestaña </a:t>
            </a:r>
            <a:r>
              <a:rPr lang="es-MX" sz="2200" b="1" i="1" spc="50" dirty="0" smtClean="0">
                <a:ln w="11430"/>
                <a:solidFill>
                  <a:srgbClr val="C00000"/>
                </a:solidFill>
              </a:rPr>
              <a:t>Suspensión/Reinicios</a:t>
            </a:r>
            <a:endParaRPr lang="es-CO" sz="2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51332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1052737"/>
            <a:ext cx="8676456" cy="661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s-CO" sz="28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Creación de Operaciones – Suspensión y Reinicio (2/3)</a:t>
            </a:r>
          </a:p>
        </p:txBody>
      </p:sp>
      <p:pic>
        <p:nvPicPr>
          <p:cNvPr id="7170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000" y="2239200"/>
            <a:ext cx="8298000" cy="38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285720" y="1571612"/>
            <a:ext cx="8572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spc="50" dirty="0" smtClean="0">
                <a:ln w="11430"/>
              </a:rPr>
              <a:t>Diligencie los datos del formulario y de </a:t>
            </a:r>
            <a:r>
              <a:rPr lang="es-MX" sz="2200" b="1" spc="50" dirty="0" err="1" smtClean="0">
                <a:ln w="11430"/>
              </a:rPr>
              <a:t>click</a:t>
            </a:r>
            <a:r>
              <a:rPr lang="es-MX" sz="2200" b="1" spc="50" dirty="0" smtClean="0">
                <a:ln w="11430"/>
              </a:rPr>
              <a:t> en Registrar.</a:t>
            </a:r>
            <a:endParaRPr lang="es-CO" sz="2200" b="1" dirty="0"/>
          </a:p>
        </p:txBody>
      </p:sp>
    </p:spTree>
    <p:extLst>
      <p:ext uri="{BB962C8B-B14F-4D97-AF65-F5344CB8AC3E}">
        <p14:creationId xmlns="" xmlns:p14="http://schemas.microsoft.com/office/powerpoint/2010/main" val="20451332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1052737"/>
            <a:ext cx="8676456" cy="661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s-CO" sz="28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Creación de Operaciones – Suspensión y Reinicio (3/3)</a:t>
            </a:r>
          </a:p>
        </p:txBody>
      </p:sp>
      <p:pic>
        <p:nvPicPr>
          <p:cNvPr id="8194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000" y="2239200"/>
            <a:ext cx="8298000" cy="38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285720" y="1571612"/>
            <a:ext cx="8572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spc="50" dirty="0" smtClean="0">
                <a:ln w="11430"/>
              </a:rPr>
              <a:t>Confirmación de </a:t>
            </a:r>
            <a:r>
              <a:rPr lang="es-MX" sz="2200" b="1" i="1" spc="50" dirty="0" smtClean="0">
                <a:ln w="11430"/>
                <a:solidFill>
                  <a:srgbClr val="C00000"/>
                </a:solidFill>
              </a:rPr>
              <a:t>Suspensión o Reinicio </a:t>
            </a:r>
            <a:r>
              <a:rPr lang="es-MX" sz="2200" b="1" spc="50" dirty="0" smtClean="0">
                <a:ln w="11430"/>
              </a:rPr>
              <a:t>registrado correctamente.</a:t>
            </a:r>
            <a:endParaRPr lang="es-CO" sz="2200" b="1" dirty="0"/>
          </a:p>
        </p:txBody>
      </p:sp>
    </p:spTree>
    <p:extLst>
      <p:ext uri="{BB962C8B-B14F-4D97-AF65-F5344CB8AC3E}">
        <p14:creationId xmlns="" xmlns:p14="http://schemas.microsoft.com/office/powerpoint/2010/main" val="20451332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0" y="5000636"/>
            <a:ext cx="9144000" cy="1857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00034" y="1857364"/>
            <a:ext cx="8248430" cy="21180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400" b="1" i="0" u="none" strike="noStrike" kern="1200" cap="none" spc="50" normalizeH="0" baseline="0" noProof="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Gestión</a:t>
            </a:r>
            <a:r>
              <a:rPr kumimoji="0" lang="es-MX" sz="6000" b="1" i="0" u="none" strike="noStrike" kern="1200" cap="none" spc="50" normalizeH="0" baseline="0" noProof="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s-MX" sz="5400" b="1" i="0" u="none" strike="noStrike" kern="1200" cap="none" spc="50" normalizeH="0" baseline="0" noProof="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Operaciones</a:t>
            </a:r>
            <a:endParaRPr kumimoji="0" lang="es-CO" sz="6600" b="1" i="0" u="none" strike="noStrike" kern="1200" cap="none" spc="50" normalizeH="0" baseline="0" noProof="0" dirty="0">
              <a:ln w="1143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1084238" y="5429264"/>
            <a:ext cx="7202538" cy="928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Módulo Operadores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1052737"/>
            <a:ext cx="8676456" cy="661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s-CO" sz="28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Aspectos Generales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87920" y="1844824"/>
            <a:ext cx="843255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CO" sz="2400" b="1" dirty="0" smtClean="0"/>
              <a:t>Todos </a:t>
            </a:r>
            <a:r>
              <a:rPr lang="es-CO" sz="2400" b="1" dirty="0"/>
              <a:t>los vehículos </a:t>
            </a:r>
            <a:r>
              <a:rPr lang="es-CO" sz="2400" b="1" dirty="0" smtClean="0"/>
              <a:t>de carga </a:t>
            </a:r>
            <a:r>
              <a:rPr lang="es-CO" sz="2400" dirty="0" smtClean="0"/>
              <a:t>que </a:t>
            </a:r>
            <a:r>
              <a:rPr lang="es-CO" sz="2400" dirty="0"/>
              <a:t>deseen ingresar al </a:t>
            </a:r>
            <a:r>
              <a:rPr lang="es-CO" sz="2400" dirty="0" smtClean="0"/>
              <a:t>Puerto </a:t>
            </a:r>
            <a:r>
              <a:rPr lang="es-CO" sz="2400" dirty="0"/>
              <a:t>deben venir </a:t>
            </a:r>
            <a:r>
              <a:rPr lang="es-CO" sz="2400" b="1" dirty="0"/>
              <a:t>radicados y </a:t>
            </a:r>
            <a:r>
              <a:rPr lang="es-CO" sz="2400" b="1" dirty="0" smtClean="0"/>
              <a:t>agendados</a:t>
            </a:r>
            <a:r>
              <a:rPr lang="es-CO" sz="2400" dirty="0" smtClean="0"/>
              <a:t>.</a:t>
            </a:r>
          </a:p>
          <a:p>
            <a:pPr marL="457200" indent="-4572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CO" sz="2400" dirty="0" smtClean="0"/>
              <a:t>No </a:t>
            </a:r>
            <a:r>
              <a:rPr lang="es-CO" sz="2400" dirty="0"/>
              <a:t>se permitirá el </a:t>
            </a:r>
            <a:r>
              <a:rPr lang="es-CO" sz="2400" b="1" dirty="0"/>
              <a:t>ingreso de vehículos por fuera de las citas </a:t>
            </a:r>
            <a:r>
              <a:rPr lang="es-CO" sz="2400" dirty="0"/>
              <a:t>asignadas a menos que haya una </a:t>
            </a:r>
            <a:r>
              <a:rPr lang="es-CO" sz="2400" b="1" dirty="0"/>
              <a:t>autorización previa </a:t>
            </a:r>
            <a:r>
              <a:rPr lang="es-CO" sz="2400" dirty="0"/>
              <a:t>por parte del </a:t>
            </a:r>
            <a:r>
              <a:rPr lang="es-CO" sz="2400" dirty="0" smtClean="0"/>
              <a:t>operador.</a:t>
            </a:r>
          </a:p>
          <a:p>
            <a:pPr marL="457200" indent="-4572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CO" sz="2400" dirty="0" smtClean="0"/>
              <a:t>Por </a:t>
            </a:r>
            <a:r>
              <a:rPr lang="es-CO" sz="2400" dirty="0"/>
              <a:t>el </a:t>
            </a:r>
            <a:r>
              <a:rPr lang="es-CO" sz="2400" b="1" dirty="0"/>
              <a:t>incumplimiento de una cita</a:t>
            </a:r>
            <a:r>
              <a:rPr lang="es-CO" sz="2400" dirty="0"/>
              <a:t>, se penalizará </a:t>
            </a:r>
            <a:r>
              <a:rPr lang="es-CO" sz="2400" dirty="0" smtClean="0"/>
              <a:t>al vehículo por un tiempo determinado donde no podrá ser radicado y </a:t>
            </a:r>
            <a:r>
              <a:rPr lang="es-CO" sz="2400" dirty="0" err="1" smtClean="0"/>
              <a:t>agendado</a:t>
            </a:r>
            <a:r>
              <a:rPr lang="es-CO" sz="2400" dirty="0" smtClean="0"/>
              <a:t>. </a:t>
            </a:r>
          </a:p>
          <a:p>
            <a:pPr marL="457200" indent="-4572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CO" sz="2400" dirty="0" smtClean="0"/>
              <a:t>Si </a:t>
            </a:r>
            <a:r>
              <a:rPr lang="es-CO" sz="2400" dirty="0"/>
              <a:t>no se </a:t>
            </a:r>
            <a:r>
              <a:rPr lang="es-CO" sz="2400" b="1" dirty="0"/>
              <a:t>programan las operaciones </a:t>
            </a:r>
            <a:r>
              <a:rPr lang="es-CO" sz="2400" dirty="0"/>
              <a:t>no podrán ser radicados los vehículos</a:t>
            </a:r>
            <a:r>
              <a:rPr lang="es-CO" sz="2400" dirty="0" smtClean="0"/>
              <a:t>.</a:t>
            </a:r>
          </a:p>
          <a:p>
            <a:pPr marL="457200" indent="-457200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CO" sz="2400" dirty="0" smtClean="0"/>
              <a:t>Las </a:t>
            </a:r>
            <a:r>
              <a:rPr lang="es-CO" sz="2400" b="1" dirty="0" smtClean="0"/>
              <a:t>zonas de cargue y descargue </a:t>
            </a:r>
            <a:r>
              <a:rPr lang="es-CO" sz="2400" dirty="0" smtClean="0"/>
              <a:t>deben estar </a:t>
            </a:r>
            <a:r>
              <a:rPr lang="es-CO" sz="2400" dirty="0"/>
              <a:t>definidas </a:t>
            </a:r>
            <a:r>
              <a:rPr lang="es-CO" sz="2400" dirty="0" smtClean="0"/>
              <a:t>previamente a la creación de una operación.</a:t>
            </a:r>
            <a:endParaRPr lang="es-CO" sz="2400" dirty="0"/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es-ES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51332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1052737"/>
            <a:ext cx="8676456" cy="661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s-CO" sz="28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de Operaciones (1/7)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85720" y="1571612"/>
            <a:ext cx="8572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spc="50" dirty="0" smtClean="0">
                <a:ln w="11430"/>
              </a:rPr>
              <a:t>Despliegue el menú </a:t>
            </a:r>
            <a:r>
              <a:rPr lang="es-MX" sz="2200" b="1" i="1" spc="50" dirty="0" smtClean="0">
                <a:ln w="11430"/>
                <a:solidFill>
                  <a:srgbClr val="C00000"/>
                </a:solidFill>
              </a:rPr>
              <a:t>Citas</a:t>
            </a:r>
            <a:r>
              <a:rPr lang="es-MX" sz="2200" b="1" spc="50" dirty="0" smtClean="0">
                <a:ln w="11430"/>
                <a:solidFill>
                  <a:srgbClr val="C00000"/>
                </a:solidFill>
              </a:rPr>
              <a:t> </a:t>
            </a:r>
            <a:r>
              <a:rPr lang="es-MX" sz="2200" b="1" i="1" spc="50" dirty="0" smtClean="0">
                <a:ln w="11430"/>
                <a:solidFill>
                  <a:srgbClr val="C00000"/>
                </a:solidFill>
              </a:rPr>
              <a:t>&gt;&gt; Operaciones </a:t>
            </a:r>
            <a:r>
              <a:rPr lang="es-MX" sz="2200" b="1" spc="50" dirty="0" smtClean="0">
                <a:ln w="11430"/>
              </a:rPr>
              <a:t>y seleccione la opción </a:t>
            </a:r>
            <a:r>
              <a:rPr lang="es-MX" sz="2200" b="1" i="1" spc="50" dirty="0" smtClean="0">
                <a:ln w="11430"/>
                <a:solidFill>
                  <a:srgbClr val="C00000"/>
                </a:solidFill>
              </a:rPr>
              <a:t>Gestión Operación.</a:t>
            </a:r>
            <a:endParaRPr lang="es-MX" sz="2200" b="1" spc="50" dirty="0" smtClean="0">
              <a:ln w="11430"/>
              <a:solidFill>
                <a:srgbClr val="C00000"/>
              </a:solidFill>
            </a:endParaRPr>
          </a:p>
          <a:p>
            <a:endParaRPr lang="es-CO" sz="2200" b="1" dirty="0"/>
          </a:p>
        </p:txBody>
      </p:sp>
      <p:pic>
        <p:nvPicPr>
          <p:cNvPr id="9218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00" y="2721600"/>
            <a:ext cx="8499600" cy="277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451332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1052737"/>
            <a:ext cx="8676456" cy="661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s-CO" sz="28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de Operaciones (2/7)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85720" y="1571612"/>
            <a:ext cx="8572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spc="50" dirty="0" smtClean="0">
                <a:ln w="11430"/>
              </a:rPr>
              <a:t>Opciones disponibles desde la </a:t>
            </a:r>
            <a:r>
              <a:rPr lang="es-MX" sz="2200" b="1" i="1" spc="50" dirty="0" smtClean="0">
                <a:ln w="11430"/>
                <a:solidFill>
                  <a:srgbClr val="C00000"/>
                </a:solidFill>
              </a:rPr>
              <a:t>Gestión de Operaciones.</a:t>
            </a:r>
          </a:p>
          <a:p>
            <a:endParaRPr lang="es-CO" sz="22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28" y="2214554"/>
            <a:ext cx="886626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451332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1052737"/>
            <a:ext cx="8676456" cy="661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s-CO" sz="28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de Operaciones – Reprogramación (3/7)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85720" y="1571612"/>
            <a:ext cx="8572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spc="50" dirty="0" smtClean="0">
                <a:ln w="11430"/>
              </a:rPr>
              <a:t>Seleccione la operación y de </a:t>
            </a:r>
            <a:r>
              <a:rPr lang="es-MX" sz="2200" b="1" spc="50" dirty="0" err="1" smtClean="0">
                <a:ln w="11430"/>
              </a:rPr>
              <a:t>click</a:t>
            </a:r>
            <a:r>
              <a:rPr lang="es-MX" sz="2200" b="1" spc="50" dirty="0" smtClean="0">
                <a:ln w="11430"/>
              </a:rPr>
              <a:t> en  </a:t>
            </a:r>
            <a:r>
              <a:rPr lang="es-MX" sz="2200" b="1" i="1" spc="50" dirty="0" smtClean="0">
                <a:ln w="11430"/>
                <a:solidFill>
                  <a:srgbClr val="C00000"/>
                </a:solidFill>
              </a:rPr>
              <a:t>Reprogramar Operación.</a:t>
            </a:r>
            <a:endParaRPr lang="es-CO" sz="22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352" y="2400305"/>
            <a:ext cx="8412928" cy="331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451332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1052737"/>
            <a:ext cx="8676456" cy="661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s-CO" sz="28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de Operaciones – Reprogramación (4/7)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85720" y="1571612"/>
            <a:ext cx="8572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spc="50" dirty="0" smtClean="0">
                <a:ln w="11430"/>
              </a:rPr>
              <a:t>La operación pasará a estado </a:t>
            </a:r>
            <a:r>
              <a:rPr lang="es-MX" sz="2200" b="1" i="1" spc="50" dirty="0" smtClean="0">
                <a:ln w="11430"/>
                <a:solidFill>
                  <a:srgbClr val="C00000"/>
                </a:solidFill>
              </a:rPr>
              <a:t>BLOQUEADO</a:t>
            </a:r>
            <a:r>
              <a:rPr lang="es-MX" sz="2200" b="1" spc="50" dirty="0" smtClean="0">
                <a:ln w="11430"/>
              </a:rPr>
              <a:t> mientras se realiza la acción.</a:t>
            </a:r>
            <a:endParaRPr lang="es-CO" sz="2200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85992"/>
            <a:ext cx="8072494" cy="435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451332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1052737"/>
            <a:ext cx="8676456" cy="661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s-CO" sz="28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de Operaciones – Reprogramación (5/7)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85720" y="1571612"/>
            <a:ext cx="8572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spc="50" dirty="0" smtClean="0">
                <a:ln w="11430"/>
              </a:rPr>
              <a:t>Reconfigure los datos de la operación y de </a:t>
            </a:r>
            <a:r>
              <a:rPr lang="es-MX" sz="2200" b="1" spc="50" dirty="0" err="1" smtClean="0">
                <a:ln w="11430"/>
              </a:rPr>
              <a:t>click</a:t>
            </a:r>
            <a:r>
              <a:rPr lang="es-MX" sz="2200" b="1" spc="50" dirty="0" smtClean="0">
                <a:ln w="11430"/>
              </a:rPr>
              <a:t> en  </a:t>
            </a:r>
            <a:r>
              <a:rPr lang="es-MX" sz="2200" b="1" i="1" spc="50" dirty="0" err="1" smtClean="0">
                <a:ln w="11430"/>
                <a:solidFill>
                  <a:srgbClr val="C00000"/>
                </a:solidFill>
              </a:rPr>
              <a:t>Previsualizar</a:t>
            </a:r>
            <a:r>
              <a:rPr lang="es-MX" sz="2200" b="1" i="1" spc="50" dirty="0" smtClean="0">
                <a:ln w="11430"/>
                <a:solidFill>
                  <a:srgbClr val="C00000"/>
                </a:solidFill>
              </a:rPr>
              <a:t> Reprogramación.</a:t>
            </a:r>
            <a:endParaRPr lang="es-CO" sz="22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6674" y="2470170"/>
            <a:ext cx="7322978" cy="424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451332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1052737"/>
            <a:ext cx="8676456" cy="661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s-CO" sz="28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de Operaciones – Reprogramación (6/7)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85720" y="1571612"/>
            <a:ext cx="8572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spc="50" dirty="0" err="1" smtClean="0">
                <a:ln w="11430"/>
              </a:rPr>
              <a:t>Previsualización</a:t>
            </a:r>
            <a:r>
              <a:rPr lang="es-MX" sz="2200" b="1" spc="50" dirty="0" smtClean="0">
                <a:ln w="11430"/>
              </a:rPr>
              <a:t> de la reprogramación.</a:t>
            </a:r>
            <a:endParaRPr lang="es-CO" sz="22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5" y="2000240"/>
            <a:ext cx="6445875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451332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1052737"/>
            <a:ext cx="8676456" cy="661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s-CO" sz="28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de Operaciones – Reprogramación (7/7)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85720" y="1571612"/>
            <a:ext cx="8572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spc="50" dirty="0" err="1" smtClean="0">
                <a:ln w="11430"/>
              </a:rPr>
              <a:t>Previsualización</a:t>
            </a:r>
            <a:r>
              <a:rPr lang="es-MX" sz="2200" b="1" spc="50" dirty="0" smtClean="0">
                <a:ln w="11430"/>
              </a:rPr>
              <a:t> de la reprogramación.</a:t>
            </a:r>
            <a:endParaRPr lang="es-CO" sz="2200" b="1" dirty="0"/>
          </a:p>
        </p:txBody>
      </p:sp>
      <p:pic>
        <p:nvPicPr>
          <p:cNvPr id="15362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1200" y="2000240"/>
            <a:ext cx="644760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451332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0" y="5000636"/>
            <a:ext cx="9144000" cy="1857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00034" y="1857364"/>
            <a:ext cx="8248430" cy="21180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400" b="1" i="0" u="none" strike="noStrike" kern="1200" cap="none" spc="50" normalizeH="0" baseline="0" noProof="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Autorización</a:t>
            </a:r>
            <a:r>
              <a:rPr kumimoji="0" lang="es-MX" sz="5400" b="1" i="0" u="none" strike="noStrike" kern="1200" cap="none" spc="50" normalizeH="0" noProof="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 Ingreso de Vehículos</a:t>
            </a:r>
            <a:endParaRPr kumimoji="0" lang="es-CO" sz="6600" b="1" i="0" u="none" strike="noStrike" kern="1200" cap="none" spc="50" normalizeH="0" baseline="0" noProof="0" dirty="0">
              <a:ln w="1143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1084238" y="5429264"/>
            <a:ext cx="7202538" cy="928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Módulo Operadores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1052737"/>
            <a:ext cx="8676456" cy="661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s-CO" sz="28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Autorización de Ingreso  de Vehículo (1/5)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85720" y="1571612"/>
            <a:ext cx="8572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spc="50" dirty="0" smtClean="0">
                <a:ln w="11430"/>
              </a:rPr>
              <a:t>Despliegue el menú </a:t>
            </a:r>
            <a:r>
              <a:rPr lang="es-MX" sz="2200" b="1" i="1" spc="50" dirty="0" smtClean="0">
                <a:ln w="11430"/>
                <a:solidFill>
                  <a:srgbClr val="C00000"/>
                </a:solidFill>
              </a:rPr>
              <a:t>Citas</a:t>
            </a:r>
            <a:r>
              <a:rPr lang="es-MX" sz="2200" b="1" spc="50" dirty="0" smtClean="0">
                <a:ln w="11430"/>
                <a:solidFill>
                  <a:srgbClr val="C00000"/>
                </a:solidFill>
              </a:rPr>
              <a:t> </a:t>
            </a:r>
            <a:r>
              <a:rPr lang="es-MX" sz="2200" b="1" i="1" spc="50" dirty="0" smtClean="0">
                <a:ln w="11430"/>
                <a:solidFill>
                  <a:srgbClr val="C00000"/>
                </a:solidFill>
              </a:rPr>
              <a:t>&gt;&gt; Operaciones </a:t>
            </a:r>
            <a:r>
              <a:rPr lang="es-MX" sz="2200" b="1" spc="50" dirty="0" smtClean="0">
                <a:ln w="11430"/>
              </a:rPr>
              <a:t>y seleccione la opción </a:t>
            </a:r>
            <a:r>
              <a:rPr lang="es-MX" sz="2200" b="1" i="1" spc="50" dirty="0" smtClean="0">
                <a:ln w="11430"/>
                <a:solidFill>
                  <a:srgbClr val="C00000"/>
                </a:solidFill>
              </a:rPr>
              <a:t>Autorización Ingreso vehículo.</a:t>
            </a:r>
            <a:endParaRPr lang="es-MX" sz="2200" b="1" spc="50" dirty="0" smtClean="0">
              <a:ln w="11430"/>
              <a:solidFill>
                <a:srgbClr val="C00000"/>
              </a:solidFill>
            </a:endParaRPr>
          </a:p>
          <a:p>
            <a:endParaRPr lang="es-CO" sz="2200" b="1" dirty="0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00" y="2721600"/>
            <a:ext cx="8499600" cy="277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451332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1052737"/>
            <a:ext cx="8676456" cy="661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s-CO" sz="28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Autorización de Ingreso de Vehículo (2/5)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85720" y="1571612"/>
            <a:ext cx="8572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spc="50" dirty="0" smtClean="0">
                <a:ln w="11430"/>
              </a:rPr>
              <a:t>Defina los </a:t>
            </a:r>
            <a:r>
              <a:rPr lang="es-MX" sz="2200" b="1" i="1" spc="50" dirty="0" smtClean="0">
                <a:ln w="11430"/>
                <a:solidFill>
                  <a:srgbClr val="C00000"/>
                </a:solidFill>
              </a:rPr>
              <a:t>filtros de búsqueda</a:t>
            </a:r>
            <a:r>
              <a:rPr lang="es-MX" sz="2200" b="1" spc="50" dirty="0" smtClean="0">
                <a:ln w="11430"/>
              </a:rPr>
              <a:t> y de </a:t>
            </a:r>
            <a:r>
              <a:rPr lang="es-MX" sz="2200" b="1" spc="50" dirty="0" err="1" smtClean="0">
                <a:ln w="11430"/>
              </a:rPr>
              <a:t>click</a:t>
            </a:r>
            <a:r>
              <a:rPr lang="es-MX" sz="2200" b="1" spc="50" dirty="0" smtClean="0">
                <a:ln w="11430"/>
              </a:rPr>
              <a:t> en </a:t>
            </a:r>
            <a:r>
              <a:rPr lang="es-MX" sz="2200" b="1" i="1" spc="50" dirty="0" smtClean="0">
                <a:ln w="11430"/>
                <a:solidFill>
                  <a:srgbClr val="C00000"/>
                </a:solidFill>
              </a:rPr>
              <a:t>Consultar</a:t>
            </a:r>
          </a:p>
          <a:p>
            <a:endParaRPr lang="es-CO" sz="2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4" y="2542905"/>
            <a:ext cx="8067700" cy="374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451332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1052737"/>
            <a:ext cx="8676456" cy="661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s-CO" sz="28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 General de </a:t>
            </a:r>
            <a:r>
              <a:rPr lang="es-CO" sz="2800" b="1" spc="50" dirty="0" err="1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Agendamiento</a:t>
            </a:r>
            <a:r>
              <a:rPr lang="es-CO" sz="28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Vehículos</a:t>
            </a:r>
          </a:p>
        </p:txBody>
      </p:sp>
      <p:graphicFrame>
        <p:nvGraphicFramePr>
          <p:cNvPr id="6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02989430"/>
              </p:ext>
            </p:extLst>
          </p:nvPr>
        </p:nvGraphicFramePr>
        <p:xfrm>
          <a:off x="251520" y="1916832"/>
          <a:ext cx="867645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8 Grupo"/>
          <p:cNvGrpSpPr/>
          <p:nvPr/>
        </p:nvGrpSpPr>
        <p:grpSpPr>
          <a:xfrm>
            <a:off x="399615" y="5857892"/>
            <a:ext cx="8344770" cy="692696"/>
            <a:chOff x="8157" y="0"/>
            <a:chExt cx="8344770" cy="692696"/>
          </a:xfrm>
        </p:grpSpPr>
        <p:sp>
          <p:nvSpPr>
            <p:cNvPr id="10" name="9 Pentágono"/>
            <p:cNvSpPr/>
            <p:nvPr/>
          </p:nvSpPr>
          <p:spPr>
            <a:xfrm>
              <a:off x="8157" y="0"/>
              <a:ext cx="8344770" cy="692696"/>
            </a:xfrm>
            <a:prstGeom prst="homePlat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entágono 4"/>
            <p:cNvSpPr/>
            <p:nvPr/>
          </p:nvSpPr>
          <p:spPr>
            <a:xfrm>
              <a:off x="8157" y="0"/>
              <a:ext cx="8171592" cy="6926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93345" rIns="46673" bIns="9334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3500" kern="1200" dirty="0" smtClean="0"/>
                <a:t>Consultas y Notificaciones</a:t>
              </a:r>
              <a:endParaRPr lang="es-CO" sz="3500" kern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0451332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1052737"/>
            <a:ext cx="8676456" cy="661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s-CO" sz="28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Autorización de Ingreso de Vehículo (3/5)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85720" y="1571612"/>
            <a:ext cx="8572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spc="50" dirty="0" smtClean="0">
                <a:ln w="11430"/>
              </a:rPr>
              <a:t>Seleccione el </a:t>
            </a:r>
            <a:r>
              <a:rPr lang="es-MX" sz="2200" b="1" i="1" spc="50" dirty="0" smtClean="0">
                <a:ln w="11430"/>
                <a:solidFill>
                  <a:srgbClr val="C00000"/>
                </a:solidFill>
              </a:rPr>
              <a:t>vehículo </a:t>
            </a:r>
            <a:r>
              <a:rPr lang="es-MX" sz="2200" b="1" spc="50" dirty="0" smtClean="0">
                <a:ln w="11430"/>
              </a:rPr>
              <a:t>y de </a:t>
            </a:r>
            <a:r>
              <a:rPr lang="es-MX" sz="2200" b="1" spc="50" dirty="0" err="1" smtClean="0">
                <a:ln w="11430"/>
              </a:rPr>
              <a:t>click</a:t>
            </a:r>
            <a:r>
              <a:rPr lang="es-MX" sz="2200" b="1" spc="50" dirty="0" smtClean="0">
                <a:ln w="11430"/>
              </a:rPr>
              <a:t> en </a:t>
            </a:r>
            <a:r>
              <a:rPr lang="es-MX" sz="2200" b="1" i="1" spc="50" dirty="0" smtClean="0">
                <a:ln w="11430"/>
                <a:solidFill>
                  <a:srgbClr val="C00000"/>
                </a:solidFill>
              </a:rPr>
              <a:t>Autorizar Ingreso</a:t>
            </a:r>
          </a:p>
          <a:p>
            <a:endParaRPr lang="es-CO" sz="2200" b="1" dirty="0"/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000" y="2541600"/>
            <a:ext cx="8067600" cy="37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451332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1052737"/>
            <a:ext cx="8676456" cy="661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s-CO" sz="28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Autorización de Ingreso de Vehículo (4/5)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85720" y="1571612"/>
            <a:ext cx="8572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spc="50" dirty="0" smtClean="0">
                <a:ln w="11430"/>
              </a:rPr>
              <a:t>Digite una </a:t>
            </a:r>
            <a:r>
              <a:rPr lang="es-MX" sz="2200" b="1" i="1" spc="50" dirty="0" smtClean="0">
                <a:ln w="11430"/>
                <a:solidFill>
                  <a:srgbClr val="C00000"/>
                </a:solidFill>
              </a:rPr>
              <a:t>observación</a:t>
            </a:r>
            <a:r>
              <a:rPr lang="es-MX" sz="2200" b="1" spc="50" dirty="0" smtClean="0">
                <a:ln w="11430"/>
              </a:rPr>
              <a:t> para la autorización y de </a:t>
            </a:r>
            <a:r>
              <a:rPr lang="es-MX" sz="2200" b="1" spc="50" dirty="0" err="1" smtClean="0">
                <a:ln w="11430"/>
              </a:rPr>
              <a:t>click</a:t>
            </a:r>
            <a:r>
              <a:rPr lang="es-MX" sz="2200" b="1" spc="50" dirty="0" smtClean="0">
                <a:ln w="11430"/>
              </a:rPr>
              <a:t> en </a:t>
            </a:r>
            <a:r>
              <a:rPr lang="es-MX" sz="2200" b="1" i="1" spc="50" dirty="0" smtClean="0">
                <a:ln w="11430"/>
                <a:solidFill>
                  <a:srgbClr val="C00000"/>
                </a:solidFill>
              </a:rPr>
              <a:t>Aceptar</a:t>
            </a:r>
            <a:endParaRPr lang="es-CO" sz="2200" b="1" dirty="0"/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000" y="2541600"/>
            <a:ext cx="8067600" cy="37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451332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1052737"/>
            <a:ext cx="8676456" cy="661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s-CO" sz="28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Autorización de Ingreso de Vehículo (5/5)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85720" y="1571612"/>
            <a:ext cx="8572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spc="50" dirty="0" smtClean="0">
                <a:ln w="11430"/>
              </a:rPr>
              <a:t>Mensaje de validación de </a:t>
            </a:r>
            <a:r>
              <a:rPr lang="es-MX" sz="2200" b="1" i="1" spc="50" dirty="0" smtClean="0">
                <a:ln w="11430"/>
                <a:solidFill>
                  <a:srgbClr val="C00000"/>
                </a:solidFill>
              </a:rPr>
              <a:t>Vehículo Autorizado</a:t>
            </a:r>
          </a:p>
          <a:p>
            <a:endParaRPr lang="es-CO" sz="2200" b="1" dirty="0"/>
          </a:p>
        </p:txBody>
      </p:sp>
      <p:pic>
        <p:nvPicPr>
          <p:cNvPr id="5122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000" y="2541600"/>
            <a:ext cx="8067600" cy="37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451332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0" y="5000636"/>
            <a:ext cx="9144000" cy="1857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84238" y="5429264"/>
            <a:ext cx="7202538" cy="928694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s-MX" sz="4800" b="1" dirty="0" smtClean="0">
                <a:solidFill>
                  <a:schemeClr val="bg1"/>
                </a:solidFill>
              </a:rPr>
              <a:t>Módulo Operadores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6974" y="1928802"/>
            <a:ext cx="8248430" cy="2118097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MX" sz="60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Radicaciones  </a:t>
            </a:r>
            <a:br>
              <a:rPr lang="es-MX" sz="60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60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s-MX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Porteo de Carga General y Traslado de Contenedores</a:t>
            </a:r>
            <a:r>
              <a:rPr lang="es-MX" sz="60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endParaRPr lang="es-CO" sz="6000" b="1" spc="50" dirty="0">
              <a:ln w="1143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1124175"/>
            <a:ext cx="8676456" cy="661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s-CO" sz="28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Radicaciones – Porteo de Carga General y Traslado de Contenedores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b="4176"/>
          <a:stretch>
            <a:fillRect/>
          </a:stretch>
        </p:blipFill>
        <p:spPr bwMode="auto">
          <a:xfrm>
            <a:off x="219290" y="2571744"/>
            <a:ext cx="8781866" cy="355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451332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1124175"/>
            <a:ext cx="8676456" cy="661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s-CO" sz="28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Radicaciones – Porteo de Carga General y Traslado de Contenedores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20050" t="16729"/>
          <a:stretch>
            <a:fillRect/>
          </a:stretch>
        </p:blipFill>
        <p:spPr bwMode="auto">
          <a:xfrm>
            <a:off x="214282" y="2563755"/>
            <a:ext cx="8715436" cy="407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451332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1124175"/>
            <a:ext cx="8676456" cy="661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s-CO" sz="28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Radicaciones – Porteo de Carga General y Traslado de Contenedores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l="22873" t="29297" r="681"/>
          <a:stretch>
            <a:fillRect/>
          </a:stretch>
        </p:blipFill>
        <p:spPr bwMode="auto">
          <a:xfrm>
            <a:off x="154419" y="2705615"/>
            <a:ext cx="8858312" cy="336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451332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1124175"/>
            <a:ext cx="8676456" cy="661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s-CO" sz="28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Radicaciones – Porteo de Carga General y Traslado de Contenedores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l="23829" t="3378"/>
          <a:stretch>
            <a:fillRect/>
          </a:stretch>
        </p:blipFill>
        <p:spPr bwMode="auto">
          <a:xfrm>
            <a:off x="214282" y="2596742"/>
            <a:ext cx="8727312" cy="390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451332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1124175"/>
            <a:ext cx="8676456" cy="661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s-CO" sz="28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Radicaciones – Porteo de Carga General y Traslado de Contenedores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l="39978" t="26120"/>
          <a:stretch>
            <a:fillRect/>
          </a:stretch>
        </p:blipFill>
        <p:spPr bwMode="auto">
          <a:xfrm>
            <a:off x="742980" y="2143116"/>
            <a:ext cx="7615234" cy="424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451332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1124175"/>
            <a:ext cx="8676456" cy="661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s-CO" sz="28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Radicaciones – Porteo de Carga General y Traslado de Contenedores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 l="22672"/>
          <a:stretch>
            <a:fillRect/>
          </a:stretch>
        </p:blipFill>
        <p:spPr bwMode="auto">
          <a:xfrm>
            <a:off x="142844" y="2541736"/>
            <a:ext cx="8882116" cy="388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451332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1052737"/>
            <a:ext cx="8676456" cy="661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s-CO" sz="28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Operaciones</a:t>
            </a: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xmlns="" val="1658203798"/>
              </p:ext>
            </p:extLst>
          </p:nvPr>
        </p:nvGraphicFramePr>
        <p:xfrm>
          <a:off x="928662" y="2143116"/>
          <a:ext cx="750099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0451332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grpSp>
        <p:nvGrpSpPr>
          <p:cNvPr id="2" name="13 Grupo"/>
          <p:cNvGrpSpPr/>
          <p:nvPr/>
        </p:nvGrpSpPr>
        <p:grpSpPr>
          <a:xfrm>
            <a:off x="928662" y="1285860"/>
            <a:ext cx="6889398" cy="5166907"/>
            <a:chOff x="611560" y="620688"/>
            <a:chExt cx="7848872" cy="5760641"/>
          </a:xfrm>
        </p:grpSpPr>
        <p:grpSp>
          <p:nvGrpSpPr>
            <p:cNvPr id="3" name="4 Grupo"/>
            <p:cNvGrpSpPr/>
            <p:nvPr/>
          </p:nvGrpSpPr>
          <p:grpSpPr>
            <a:xfrm>
              <a:off x="611560" y="620688"/>
              <a:ext cx="7848872" cy="5760641"/>
              <a:chOff x="611560" y="620688"/>
              <a:chExt cx="7848872" cy="5760641"/>
            </a:xfrm>
          </p:grpSpPr>
          <p:pic>
            <p:nvPicPr>
              <p:cNvPr id="17" name="Picture 3" descr="C:\Users\igranados\Pictures\3D Small People\d-human-tablet-pc-image-work-path-34959079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9217"/>
              <a:stretch>
                <a:fillRect/>
              </a:stretch>
            </p:blipFill>
            <p:spPr bwMode="auto">
              <a:xfrm>
                <a:off x="611560" y="620688"/>
                <a:ext cx="7848872" cy="5760641"/>
              </a:xfrm>
              <a:prstGeom prst="rect">
                <a:avLst/>
              </a:prstGeom>
              <a:noFill/>
            </p:spPr>
          </p:pic>
          <p:sp>
            <p:nvSpPr>
              <p:cNvPr id="18" name="17 Rectángulo"/>
              <p:cNvSpPr/>
              <p:nvPr/>
            </p:nvSpPr>
            <p:spPr>
              <a:xfrm>
                <a:off x="3182076" y="2492896"/>
                <a:ext cx="4176464" cy="288032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16" name="15 CuadroTexto"/>
            <p:cNvSpPr txBox="1"/>
            <p:nvPr/>
          </p:nvSpPr>
          <p:spPr>
            <a:xfrm>
              <a:off x="3603511" y="3328686"/>
              <a:ext cx="3600400" cy="113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6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Gracias…</a:t>
              </a:r>
              <a:endParaRPr lang="es-CO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784443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1520" y="1052737"/>
            <a:ext cx="8676456" cy="661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s-CO" sz="28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 del Proceso de </a:t>
            </a:r>
            <a:r>
              <a:rPr lang="es-CO" sz="2800" b="1" spc="50" dirty="0" err="1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Agendamiento</a:t>
            </a:r>
            <a:endParaRPr lang="es-CO" sz="2800" b="1" spc="50" dirty="0" smtClean="0">
              <a:ln w="1143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="" xmlns:p14="http://schemas.microsoft.com/office/powerpoint/2010/main" val="1588489434"/>
              </p:ext>
            </p:extLst>
          </p:nvPr>
        </p:nvGraphicFramePr>
        <p:xfrm>
          <a:off x="1691680" y="1772816"/>
          <a:ext cx="6241896" cy="500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0451332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387920" y="1785926"/>
            <a:ext cx="8432551" cy="47089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es-CO" sz="2500" b="1" dirty="0" smtClean="0"/>
              <a:t>Crear Operación: </a:t>
            </a:r>
            <a:r>
              <a:rPr lang="es-CO" sz="2500" dirty="0" smtClean="0"/>
              <a:t>Cantidad </a:t>
            </a:r>
            <a:r>
              <a:rPr lang="es-CO" sz="2500" dirty="0"/>
              <a:t>de vehículos </a:t>
            </a:r>
            <a:r>
              <a:rPr lang="es-CO" sz="2500" dirty="0" smtClean="0"/>
              <a:t>en paralelo, producto</a:t>
            </a:r>
            <a:r>
              <a:rPr lang="es-CO" sz="2500" dirty="0"/>
              <a:t>, zona de </a:t>
            </a:r>
            <a:r>
              <a:rPr lang="es-CO" sz="2500" dirty="0" smtClean="0"/>
              <a:t>cargue/descargue</a:t>
            </a:r>
            <a:r>
              <a:rPr lang="es-CO" sz="2500" dirty="0"/>
              <a:t>, tipo de </a:t>
            </a:r>
            <a:r>
              <a:rPr lang="es-CO" sz="2500" dirty="0" smtClean="0"/>
              <a:t>operación, </a:t>
            </a:r>
            <a:r>
              <a:rPr lang="es-CO" sz="2500" dirty="0"/>
              <a:t>fecha/hora de inicio y finalización de la operación</a:t>
            </a:r>
            <a:r>
              <a:rPr lang="es-CO" sz="2500" dirty="0" smtClean="0"/>
              <a:t>, etc.</a:t>
            </a: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es-CO" sz="2500" b="1" dirty="0" smtClean="0"/>
              <a:t>Programar Operación. </a:t>
            </a:r>
            <a:r>
              <a:rPr lang="es-CO" sz="2500" dirty="0" smtClean="0"/>
              <a:t>Estado inicial: “</a:t>
            </a:r>
            <a:r>
              <a:rPr lang="es-CO" sz="2500" dirty="0"/>
              <a:t>Borrador</a:t>
            </a:r>
            <a:r>
              <a:rPr lang="es-CO" sz="2500" dirty="0" smtClean="0"/>
              <a:t>”, estado “Programada” para  operar y radicar los vehículos.</a:t>
            </a: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es-CO" sz="2500" b="1" dirty="0"/>
              <a:t>Reprogramar</a:t>
            </a:r>
            <a:r>
              <a:rPr lang="es-CO" sz="2500" dirty="0"/>
              <a:t> Operaciones</a:t>
            </a:r>
            <a:r>
              <a:rPr lang="es-CO" sz="2500" dirty="0" smtClean="0"/>
              <a:t>.</a:t>
            </a: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es-CO" sz="2500" dirty="0" smtClean="0"/>
              <a:t>Programar </a:t>
            </a:r>
            <a:r>
              <a:rPr lang="es-CO" sz="2500" b="1" dirty="0" smtClean="0"/>
              <a:t>tiempos de inactividad</a:t>
            </a:r>
            <a:r>
              <a:rPr lang="es-CO" sz="2500" dirty="0" smtClean="0"/>
              <a:t>.</a:t>
            </a:r>
            <a:endParaRPr lang="es-CO" sz="2500" dirty="0"/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es-CO" sz="2500" dirty="0" smtClean="0"/>
              <a:t>Registrar </a:t>
            </a:r>
            <a:r>
              <a:rPr lang="es-CO" sz="2500" b="1" dirty="0"/>
              <a:t>suspensiones y reinicios </a:t>
            </a:r>
            <a:r>
              <a:rPr lang="es-CO" sz="2500" dirty="0"/>
              <a:t>de una operación</a:t>
            </a:r>
            <a:r>
              <a:rPr lang="es-CO" sz="2500" dirty="0" smtClean="0"/>
              <a:t>.</a:t>
            </a: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es-CO" sz="2500" b="1" dirty="0" smtClean="0"/>
              <a:t>Autorizar</a:t>
            </a:r>
            <a:r>
              <a:rPr lang="es-CO" sz="2500" dirty="0" smtClean="0"/>
              <a:t> </a:t>
            </a:r>
            <a:r>
              <a:rPr lang="es-CO" sz="2500" dirty="0"/>
              <a:t>el ingreso de los vehículos que por algún motivo no pudieron llegar a tiempo a la </a:t>
            </a:r>
            <a:r>
              <a:rPr lang="es-CO" sz="2500" dirty="0" smtClean="0"/>
              <a:t>cita.</a:t>
            </a: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es-CO" sz="2500" b="1" dirty="0" smtClean="0"/>
              <a:t>Radicar vehículos</a:t>
            </a:r>
            <a:r>
              <a:rPr lang="es-CO" sz="2500" dirty="0" smtClean="0"/>
              <a:t>: Porteo carga </a:t>
            </a:r>
            <a:r>
              <a:rPr lang="es-CO" sz="2500" dirty="0" smtClean="0"/>
              <a:t>general y </a:t>
            </a:r>
            <a:r>
              <a:rPr lang="es-CO" sz="2500" dirty="0" smtClean="0"/>
              <a:t>traslado de contenedores.</a:t>
            </a:r>
            <a:endParaRPr lang="es-ES" sz="25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251520" y="1052737"/>
            <a:ext cx="8676456" cy="661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s-CO" sz="28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Módulo Operador</a:t>
            </a:r>
          </a:p>
        </p:txBody>
      </p:sp>
    </p:spTree>
    <p:extLst>
      <p:ext uri="{BB962C8B-B14F-4D97-AF65-F5344CB8AC3E}">
        <p14:creationId xmlns="" xmlns:p14="http://schemas.microsoft.com/office/powerpoint/2010/main" val="9190339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387920" y="1785926"/>
            <a:ext cx="8432551" cy="24929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es-CO" sz="2600" b="1" dirty="0" smtClean="0"/>
              <a:t>Consulta gráfica de vehículos por operación:</a:t>
            </a:r>
            <a:r>
              <a:rPr lang="es-CO" sz="2600" dirty="0" smtClean="0"/>
              <a:t> vehículos programados, </a:t>
            </a:r>
            <a:r>
              <a:rPr lang="es-CO" sz="2600" dirty="0" err="1" smtClean="0"/>
              <a:t>agendados</a:t>
            </a:r>
            <a:r>
              <a:rPr lang="es-CO" sz="2600" dirty="0" smtClean="0"/>
              <a:t>, en operación y atendidos.</a:t>
            </a:r>
          </a:p>
          <a:p>
            <a:pPr marL="342900" lvl="0" indent="-342900" algn="just">
              <a:buClr>
                <a:srgbClr val="0070C0"/>
              </a:buClr>
              <a:buFont typeface="Wingdings" pitchFamily="2" charset="2"/>
              <a:buChar char="ü"/>
            </a:pPr>
            <a:endParaRPr lang="es-CO" sz="2600" dirty="0" smtClean="0"/>
          </a:p>
          <a:p>
            <a:pPr marL="342900" lvl="0" indent="-34290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es-CO" sz="2600" b="1" dirty="0" smtClean="0"/>
              <a:t>Consulta gráfica de las operaciones: </a:t>
            </a:r>
            <a:r>
              <a:rPr lang="es-CO" sz="2600" dirty="0" smtClean="0"/>
              <a:t>estado, tipo de operación, tipo de cita, inactividades, vehículos a atender, etc.  </a:t>
            </a:r>
            <a:endParaRPr lang="es-ES" sz="26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251520" y="1052737"/>
            <a:ext cx="8676456" cy="661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s-CO" sz="28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Módulo Tablero de Control</a:t>
            </a:r>
          </a:p>
        </p:txBody>
      </p:sp>
    </p:spTree>
    <p:extLst>
      <p:ext uri="{BB962C8B-B14F-4D97-AF65-F5344CB8AC3E}">
        <p14:creationId xmlns="" xmlns:p14="http://schemas.microsoft.com/office/powerpoint/2010/main" val="9190339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0" y="5000636"/>
            <a:ext cx="9144000" cy="1857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00034" y="1857364"/>
            <a:ext cx="8248430" cy="21180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400" b="1" i="0" u="none" strike="noStrike" kern="1200" cap="none" spc="50" normalizeH="0" baseline="0" noProof="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Tablero</a:t>
            </a:r>
            <a:r>
              <a:rPr kumimoji="0" lang="es-MX" sz="6000" b="1" i="0" u="none" strike="noStrike" kern="1200" cap="none" spc="50" normalizeH="0" baseline="0" noProof="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 Control</a:t>
            </a:r>
            <a:endParaRPr kumimoji="0" lang="es-CO" sz="6000" b="1" i="0" u="none" strike="noStrike" kern="1200" cap="none" spc="50" normalizeH="0" baseline="0" noProof="0" dirty="0">
              <a:ln w="1143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1084238" y="5429264"/>
            <a:ext cx="7202538" cy="928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Módulo Operadores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43348</TotalTime>
  <Words>1036</Words>
  <Application>Microsoft Office PowerPoint</Application>
  <PresentationFormat>Presentación en pantalla (4:3)</PresentationFormat>
  <Paragraphs>151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Tipos de Radicaciones   - Porteo de Carga General y Traslado de Contenedores -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Retiro de Carga de Importación</dc:title>
  <dc:creator>Irene Granados</dc:creator>
  <cp:lastModifiedBy>Irene Granados</cp:lastModifiedBy>
  <cp:revision>2402</cp:revision>
  <dcterms:created xsi:type="dcterms:W3CDTF">2014-02-21T20:18:42Z</dcterms:created>
  <dcterms:modified xsi:type="dcterms:W3CDTF">2017-05-26T19:28:07Z</dcterms:modified>
</cp:coreProperties>
</file>